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  <p:sldMasterId id="214748366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şlık ve İçerik" type="obj">
  <p:cSld name="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"/>
          <p:cNvSpPr txBox="1"/>
          <p:nvPr>
            <p:ph idx="1" type="body"/>
          </p:nvPr>
        </p:nvSpPr>
        <p:spPr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2"/>
          <p:cNvSpPr txBox="1"/>
          <p:nvPr>
            <p:ph idx="10" type="dt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2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ölüm Üstbilgisi" type="secHead">
  <p:cSld name="SECTION_HEADER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1"/>
          <p:cNvSpPr txBox="1"/>
          <p:nvPr>
            <p:ph type="title"/>
          </p:nvPr>
        </p:nvSpPr>
        <p:spPr>
          <a:xfrm>
            <a:off x="722313" y="4406900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anchorCtr="1" anchor="t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1"/>
          <p:cNvSpPr txBox="1"/>
          <p:nvPr>
            <p:ph idx="1" type="body"/>
          </p:nvPr>
        </p:nvSpPr>
        <p:spPr>
          <a:xfrm>
            <a:off x="722313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400"/>
              </a:spcBef>
              <a:spcAft>
                <a:spcPts val="0"/>
              </a:spcAft>
              <a:buSzPts val="2000"/>
              <a:buFont typeface="Garamond"/>
              <a:buNone/>
              <a:defRPr sz="2000"/>
            </a:lvl1pPr>
            <a:lvl2pPr indent="-228600" lvl="1" marL="91440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Garamond"/>
              <a:buNone/>
              <a:defRPr sz="1800"/>
            </a:lvl2pPr>
            <a:lvl3pPr indent="-228600" lvl="2" marL="1371600" rtl="0" algn="l">
              <a:spcBef>
                <a:spcPts val="320"/>
              </a:spcBef>
              <a:spcAft>
                <a:spcPts val="0"/>
              </a:spcAft>
              <a:buSzPts val="1600"/>
              <a:buFont typeface="Garamond"/>
              <a:buNone/>
              <a:defRPr sz="1600"/>
            </a:lvl3pPr>
            <a:lvl4pPr indent="-228600" lvl="3" marL="1828800" rtl="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Garamond"/>
              <a:buNone/>
              <a:defRPr sz="1400"/>
            </a:lvl4pPr>
            <a:lvl5pPr indent="-228600" lvl="4" marL="2286000" rtl="0" algn="l">
              <a:spcBef>
                <a:spcPts val="280"/>
              </a:spcBef>
              <a:spcAft>
                <a:spcPts val="0"/>
              </a:spcAft>
              <a:buSzPts val="1400"/>
              <a:buFont typeface="Garamond"/>
              <a:buNone/>
              <a:defRPr sz="1400"/>
            </a:lvl5pPr>
            <a:lvl6pPr indent="-228600" lvl="5" marL="2743200" rtl="0" algn="l">
              <a:spcBef>
                <a:spcPts val="280"/>
              </a:spcBef>
              <a:spcAft>
                <a:spcPts val="0"/>
              </a:spcAft>
              <a:buSzPts val="1400"/>
              <a:buFont typeface="Garamond"/>
              <a:buNone/>
              <a:defRPr sz="1400"/>
            </a:lvl6pPr>
            <a:lvl7pPr indent="-228600" lvl="6" marL="3200400" rtl="0" algn="l">
              <a:spcBef>
                <a:spcPts val="280"/>
              </a:spcBef>
              <a:spcAft>
                <a:spcPts val="0"/>
              </a:spcAft>
              <a:buSzPts val="1400"/>
              <a:buFont typeface="Garamond"/>
              <a:buNone/>
              <a:defRPr sz="1400"/>
            </a:lvl7pPr>
            <a:lvl8pPr indent="-228600" lvl="7" marL="3657600" rtl="0" algn="l">
              <a:spcBef>
                <a:spcPts val="280"/>
              </a:spcBef>
              <a:spcAft>
                <a:spcPts val="0"/>
              </a:spcAft>
              <a:buSzPts val="1400"/>
              <a:buFont typeface="Garamond"/>
              <a:buNone/>
              <a:defRPr sz="1400"/>
            </a:lvl8pPr>
            <a:lvl9pPr indent="-228600" lvl="8" marL="4114800" rtl="0" algn="l">
              <a:spcBef>
                <a:spcPts val="280"/>
              </a:spcBef>
              <a:spcAft>
                <a:spcPts val="0"/>
              </a:spcAft>
              <a:buSzPts val="1400"/>
              <a:buFont typeface="Garamond"/>
              <a:buNone/>
              <a:defRPr sz="1400"/>
            </a:lvl9pPr>
          </a:lstStyle>
          <a:p/>
        </p:txBody>
      </p:sp>
      <p:sp>
        <p:nvSpPr>
          <p:cNvPr id="87" name="Google Shape;87;p11"/>
          <p:cNvSpPr txBox="1"/>
          <p:nvPr>
            <p:ph idx="10" type="dt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1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1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şlık Slaydı" showMasterSp="0" type="title">
  <p:cSld name="TITLE"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3"/>
          <p:cNvSpPr txBox="1"/>
          <p:nvPr>
            <p:ph type="ctrTitle"/>
          </p:nvPr>
        </p:nvSpPr>
        <p:spPr>
          <a:xfrm>
            <a:off x="685800" y="1768475"/>
            <a:ext cx="7772400" cy="1736700"/>
          </a:xfrm>
          <a:prstGeom prst="rect">
            <a:avLst/>
          </a:prstGeom>
          <a:noFill/>
          <a:ln>
            <a:noFill/>
          </a:ln>
        </p:spPr>
        <p:txBody>
          <a:bodyPr anchorCtr="1" anchor="b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5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1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ctr">
              <a:spcBef>
                <a:spcPts val="640"/>
              </a:spcBef>
              <a:spcAft>
                <a:spcPts val="0"/>
              </a:spcAft>
              <a:buSzPts val="3200"/>
              <a:buFont typeface="Garamond"/>
              <a:buNone/>
              <a:defRPr/>
            </a:lvl1pPr>
            <a:lvl2pPr lvl="1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lvl="2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lvl="3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lvl="4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lvl="5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lvl="6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lvl="7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lvl="8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15" name="Google Shape;115;p13"/>
          <p:cNvSpPr txBox="1"/>
          <p:nvPr>
            <p:ph idx="10" type="dt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13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13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Yalnızca Başlık" type="titleOnly">
  <p:cSld name="TITLE_ONLY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3"/>
          <p:cNvSpPr txBox="1"/>
          <p:nvPr>
            <p:ph idx="10" type="dt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3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3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oş" type="blank">
  <p:cSld name="BLANK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4"/>
          <p:cNvSpPr txBox="1"/>
          <p:nvPr>
            <p:ph idx="10" type="dt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4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4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key Başlık ve Metin" type="vertTitleAndTx">
  <p:cSld name="VERTICAL_TITLE_AND_VERTICAL_TEX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5"/>
          <p:cNvSpPr txBox="1"/>
          <p:nvPr>
            <p:ph type="title"/>
          </p:nvPr>
        </p:nvSpPr>
        <p:spPr>
          <a:xfrm rot="5400000">
            <a:off x="4747350" y="2156688"/>
            <a:ext cx="5821500" cy="2057400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5"/>
          <p:cNvSpPr txBox="1"/>
          <p:nvPr>
            <p:ph idx="1" type="body"/>
          </p:nvPr>
        </p:nvSpPr>
        <p:spPr>
          <a:xfrm rot="5400000">
            <a:off x="556350" y="175488"/>
            <a:ext cx="5821500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5"/>
          <p:cNvSpPr txBox="1"/>
          <p:nvPr>
            <p:ph idx="10" type="dt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5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5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şlık, Dikey Metin" type="vertTx">
  <p:cSld name="VERTICAL_TEX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6"/>
          <p:cNvSpPr txBox="1"/>
          <p:nvPr>
            <p:ph idx="1" type="body"/>
          </p:nvPr>
        </p:nvSpPr>
        <p:spPr>
          <a:xfrm rot="5400000">
            <a:off x="2324100" y="-266700"/>
            <a:ext cx="449580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6"/>
          <p:cNvSpPr txBox="1"/>
          <p:nvPr>
            <p:ph idx="10" type="dt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6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6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şlıklı Resim" type="picTx">
  <p:cSld name="PICTURE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7"/>
          <p:cNvSpPr txBox="1"/>
          <p:nvPr>
            <p:ph type="title"/>
          </p:nvPr>
        </p:nvSpPr>
        <p:spPr>
          <a:xfrm>
            <a:off x="1792288" y="4800600"/>
            <a:ext cx="5486400" cy="566700"/>
          </a:xfrm>
          <a:prstGeom prst="rect">
            <a:avLst/>
          </a:prstGeom>
          <a:noFill/>
          <a:ln>
            <a:noFill/>
          </a:ln>
        </p:spPr>
        <p:txBody>
          <a:bodyPr anchorCtr="1" anchor="b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7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3200"/>
              <a:buFont typeface="Garamond"/>
              <a:buNone/>
              <a:defRPr b="0" i="0" sz="32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aramond"/>
              <a:buNone/>
              <a:defRPr b="0" i="0" sz="28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Garamond"/>
              <a:buNone/>
              <a:defRPr b="0" i="0" sz="24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Garamond"/>
              <a:buNone/>
              <a:defRPr b="0" i="0" sz="20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Garamond"/>
              <a:buNone/>
              <a:defRPr b="0" i="0" sz="20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Garamond"/>
              <a:buNone/>
              <a:defRPr b="0" i="0" sz="20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Garamond"/>
              <a:buNone/>
              <a:defRPr b="0" i="0" sz="20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Garamond"/>
              <a:buNone/>
              <a:defRPr b="0" i="0" sz="20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Garamond"/>
              <a:buNone/>
              <a:defRPr b="0" i="0" sz="20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57" name="Google Shape;57;p7"/>
          <p:cNvSpPr txBox="1"/>
          <p:nvPr>
            <p:ph idx="1" type="body"/>
          </p:nvPr>
        </p:nvSpPr>
        <p:spPr>
          <a:xfrm>
            <a:off x="1792288" y="5367338"/>
            <a:ext cx="5486400" cy="80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280"/>
              </a:spcBef>
              <a:spcAft>
                <a:spcPts val="0"/>
              </a:spcAft>
              <a:buSzPts val="1400"/>
              <a:buFont typeface="Garamond"/>
              <a:buNone/>
              <a:defRPr sz="1400"/>
            </a:lvl1pPr>
            <a:lvl2pPr indent="-228600" lvl="1" marL="914400" rtl="0" algn="l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sz="1200"/>
            </a:lvl2pPr>
            <a:lvl3pPr indent="-228600" lvl="2" marL="1371600" rtl="0" algn="l">
              <a:spcBef>
                <a:spcPts val="200"/>
              </a:spcBef>
              <a:spcAft>
                <a:spcPts val="0"/>
              </a:spcAft>
              <a:buSzPts val="1000"/>
              <a:buFont typeface="Garamond"/>
              <a:buNone/>
              <a:defRPr sz="1000"/>
            </a:lvl3pPr>
            <a:lvl4pPr indent="-228600" lvl="3" marL="1828800" rtl="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Garamond"/>
              <a:buNone/>
              <a:defRPr sz="900"/>
            </a:lvl4pPr>
            <a:lvl5pPr indent="-228600" lvl="4" marL="2286000" rtl="0" algn="l">
              <a:spcBef>
                <a:spcPts val="180"/>
              </a:spcBef>
              <a:spcAft>
                <a:spcPts val="0"/>
              </a:spcAft>
              <a:buSzPts val="900"/>
              <a:buFont typeface="Garamond"/>
              <a:buNone/>
              <a:defRPr sz="900"/>
            </a:lvl5pPr>
            <a:lvl6pPr indent="-228600" lvl="5" marL="2743200" rtl="0" algn="l">
              <a:spcBef>
                <a:spcPts val="180"/>
              </a:spcBef>
              <a:spcAft>
                <a:spcPts val="0"/>
              </a:spcAft>
              <a:buSzPts val="900"/>
              <a:buFont typeface="Garamond"/>
              <a:buNone/>
              <a:defRPr sz="900"/>
            </a:lvl6pPr>
            <a:lvl7pPr indent="-228600" lvl="6" marL="3200400" rtl="0" algn="l">
              <a:spcBef>
                <a:spcPts val="180"/>
              </a:spcBef>
              <a:spcAft>
                <a:spcPts val="0"/>
              </a:spcAft>
              <a:buSzPts val="900"/>
              <a:buFont typeface="Garamond"/>
              <a:buNone/>
              <a:defRPr sz="900"/>
            </a:lvl7pPr>
            <a:lvl8pPr indent="-228600" lvl="7" marL="3657600" rtl="0" algn="l">
              <a:spcBef>
                <a:spcPts val="180"/>
              </a:spcBef>
              <a:spcAft>
                <a:spcPts val="0"/>
              </a:spcAft>
              <a:buSzPts val="900"/>
              <a:buFont typeface="Garamond"/>
              <a:buNone/>
              <a:defRPr sz="900"/>
            </a:lvl8pPr>
            <a:lvl9pPr indent="-228600" lvl="8" marL="4114800" rtl="0" algn="l">
              <a:spcBef>
                <a:spcPts val="180"/>
              </a:spcBef>
              <a:spcAft>
                <a:spcPts val="0"/>
              </a:spcAft>
              <a:buSzPts val="900"/>
              <a:buFont typeface="Garamond"/>
              <a:buNone/>
              <a:defRPr sz="900"/>
            </a:lvl9pPr>
          </a:lstStyle>
          <a:p/>
        </p:txBody>
      </p:sp>
      <p:sp>
        <p:nvSpPr>
          <p:cNvPr id="58" name="Google Shape;58;p7"/>
          <p:cNvSpPr txBox="1"/>
          <p:nvPr>
            <p:ph idx="10" type="dt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7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7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şlıklı İçerik" type="objTx">
  <p:cSld name="OBJECT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8"/>
          <p:cNvSpPr txBox="1"/>
          <p:nvPr>
            <p:ph type="title"/>
          </p:nvPr>
        </p:nvSpPr>
        <p:spPr>
          <a:xfrm>
            <a:off x="457200" y="273050"/>
            <a:ext cx="3008400" cy="1162200"/>
          </a:xfrm>
          <a:prstGeom prst="rect">
            <a:avLst/>
          </a:prstGeom>
          <a:noFill/>
          <a:ln>
            <a:noFill/>
          </a:ln>
        </p:spPr>
        <p:txBody>
          <a:bodyPr anchorCtr="1" anchor="b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8"/>
          <p:cNvSpPr txBox="1"/>
          <p:nvPr>
            <p:ph idx="1" type="body"/>
          </p:nvPr>
        </p:nvSpPr>
        <p:spPr>
          <a:xfrm>
            <a:off x="3575050" y="273050"/>
            <a:ext cx="5111700" cy="58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rtl="0" algn="l">
              <a:spcBef>
                <a:spcPts val="640"/>
              </a:spcBef>
              <a:spcAft>
                <a:spcPts val="0"/>
              </a:spcAft>
              <a:buSzPts val="3200"/>
              <a:buFont typeface="Garamond"/>
              <a:buChar char="•"/>
              <a:defRPr sz="3200"/>
            </a:lvl1pPr>
            <a:lvl2pPr indent="-406400" lvl="1" marL="91440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aramond"/>
              <a:buChar char="–"/>
              <a:defRPr sz="2800"/>
            </a:lvl2pPr>
            <a:lvl3pPr indent="-381000" lvl="2" marL="1371600" rtl="0" algn="l">
              <a:spcBef>
                <a:spcPts val="480"/>
              </a:spcBef>
              <a:spcAft>
                <a:spcPts val="0"/>
              </a:spcAft>
              <a:buSzPts val="2400"/>
              <a:buFont typeface="Garamond"/>
              <a:buChar char="•"/>
              <a:defRPr sz="2400"/>
            </a:lvl3pPr>
            <a:lvl4pPr indent="-355600" lvl="3" marL="18288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Garamond"/>
              <a:buChar char="–"/>
              <a:defRPr sz="2000"/>
            </a:lvl4pPr>
            <a:lvl5pPr indent="-355600" lvl="4" marL="2286000" rtl="0" algn="l">
              <a:spcBef>
                <a:spcPts val="400"/>
              </a:spcBef>
              <a:spcAft>
                <a:spcPts val="0"/>
              </a:spcAft>
              <a:buSzPts val="2000"/>
              <a:buFont typeface="Garamond"/>
              <a:buChar char="•"/>
              <a:defRPr sz="2000"/>
            </a:lvl5pPr>
            <a:lvl6pPr indent="-355600" lvl="5" marL="2743200" rtl="0" algn="l">
              <a:spcBef>
                <a:spcPts val="400"/>
              </a:spcBef>
              <a:spcAft>
                <a:spcPts val="0"/>
              </a:spcAft>
              <a:buSzPts val="2000"/>
              <a:buFont typeface="Garamond"/>
              <a:buChar char="•"/>
              <a:defRPr sz="2000"/>
            </a:lvl6pPr>
            <a:lvl7pPr indent="-355600" lvl="6" marL="3200400" rtl="0" algn="l">
              <a:spcBef>
                <a:spcPts val="400"/>
              </a:spcBef>
              <a:spcAft>
                <a:spcPts val="0"/>
              </a:spcAft>
              <a:buSzPts val="2000"/>
              <a:buFont typeface="Garamond"/>
              <a:buChar char="•"/>
              <a:defRPr sz="2000"/>
            </a:lvl7pPr>
            <a:lvl8pPr indent="-355600" lvl="7" marL="3657600" rtl="0" algn="l">
              <a:spcBef>
                <a:spcPts val="400"/>
              </a:spcBef>
              <a:spcAft>
                <a:spcPts val="0"/>
              </a:spcAft>
              <a:buSzPts val="2000"/>
              <a:buFont typeface="Garamond"/>
              <a:buChar char="•"/>
              <a:defRPr sz="2000"/>
            </a:lvl8pPr>
            <a:lvl9pPr indent="-355600" lvl="8" marL="4114800" rtl="0" algn="l">
              <a:spcBef>
                <a:spcPts val="400"/>
              </a:spcBef>
              <a:spcAft>
                <a:spcPts val="0"/>
              </a:spcAft>
              <a:buSzPts val="2000"/>
              <a:buFont typeface="Garamond"/>
              <a:buChar char="•"/>
              <a:defRPr sz="2000"/>
            </a:lvl9pPr>
          </a:lstStyle>
          <a:p/>
        </p:txBody>
      </p:sp>
      <p:sp>
        <p:nvSpPr>
          <p:cNvPr id="64" name="Google Shape;64;p8"/>
          <p:cNvSpPr txBox="1"/>
          <p:nvPr>
            <p:ph idx="2" type="body"/>
          </p:nvPr>
        </p:nvSpPr>
        <p:spPr>
          <a:xfrm>
            <a:off x="457200" y="1435100"/>
            <a:ext cx="3008400" cy="46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280"/>
              </a:spcBef>
              <a:spcAft>
                <a:spcPts val="0"/>
              </a:spcAft>
              <a:buSzPts val="1400"/>
              <a:buFont typeface="Garamond"/>
              <a:buNone/>
              <a:defRPr sz="1400"/>
            </a:lvl1pPr>
            <a:lvl2pPr indent="-228600" lvl="1" marL="914400" rtl="0" algn="l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sz="1200"/>
            </a:lvl2pPr>
            <a:lvl3pPr indent="-228600" lvl="2" marL="1371600" rtl="0" algn="l">
              <a:spcBef>
                <a:spcPts val="200"/>
              </a:spcBef>
              <a:spcAft>
                <a:spcPts val="0"/>
              </a:spcAft>
              <a:buSzPts val="1000"/>
              <a:buFont typeface="Garamond"/>
              <a:buNone/>
              <a:defRPr sz="1000"/>
            </a:lvl3pPr>
            <a:lvl4pPr indent="-228600" lvl="3" marL="1828800" rtl="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Garamond"/>
              <a:buNone/>
              <a:defRPr sz="900"/>
            </a:lvl4pPr>
            <a:lvl5pPr indent="-228600" lvl="4" marL="2286000" rtl="0" algn="l">
              <a:spcBef>
                <a:spcPts val="180"/>
              </a:spcBef>
              <a:spcAft>
                <a:spcPts val="0"/>
              </a:spcAft>
              <a:buSzPts val="900"/>
              <a:buFont typeface="Garamond"/>
              <a:buNone/>
              <a:defRPr sz="900"/>
            </a:lvl5pPr>
            <a:lvl6pPr indent="-228600" lvl="5" marL="2743200" rtl="0" algn="l">
              <a:spcBef>
                <a:spcPts val="180"/>
              </a:spcBef>
              <a:spcAft>
                <a:spcPts val="0"/>
              </a:spcAft>
              <a:buSzPts val="900"/>
              <a:buFont typeface="Garamond"/>
              <a:buNone/>
              <a:defRPr sz="900"/>
            </a:lvl6pPr>
            <a:lvl7pPr indent="-228600" lvl="6" marL="3200400" rtl="0" algn="l">
              <a:spcBef>
                <a:spcPts val="180"/>
              </a:spcBef>
              <a:spcAft>
                <a:spcPts val="0"/>
              </a:spcAft>
              <a:buSzPts val="900"/>
              <a:buFont typeface="Garamond"/>
              <a:buNone/>
              <a:defRPr sz="900"/>
            </a:lvl7pPr>
            <a:lvl8pPr indent="-228600" lvl="7" marL="3657600" rtl="0" algn="l">
              <a:spcBef>
                <a:spcPts val="180"/>
              </a:spcBef>
              <a:spcAft>
                <a:spcPts val="0"/>
              </a:spcAft>
              <a:buSzPts val="900"/>
              <a:buFont typeface="Garamond"/>
              <a:buNone/>
              <a:defRPr sz="900"/>
            </a:lvl8pPr>
            <a:lvl9pPr indent="-228600" lvl="8" marL="4114800" rtl="0" algn="l">
              <a:spcBef>
                <a:spcPts val="180"/>
              </a:spcBef>
              <a:spcAft>
                <a:spcPts val="0"/>
              </a:spcAft>
              <a:buSzPts val="900"/>
              <a:buFont typeface="Garamond"/>
              <a:buNone/>
              <a:defRPr sz="900"/>
            </a:lvl9pPr>
          </a:lstStyle>
          <a:p/>
        </p:txBody>
      </p:sp>
      <p:sp>
        <p:nvSpPr>
          <p:cNvPr id="65" name="Google Shape;65;p8"/>
          <p:cNvSpPr txBox="1"/>
          <p:nvPr>
            <p:ph idx="10" type="dt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8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8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Karşılaştırma" type="twoTxTwoObj">
  <p:cSld name="TWO_OBJECTS_WITH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9"/>
          <p:cNvSpPr txBox="1"/>
          <p:nvPr>
            <p:ph idx="1" type="body"/>
          </p:nvPr>
        </p:nvSpPr>
        <p:spPr>
          <a:xfrm>
            <a:off x="457200" y="1535113"/>
            <a:ext cx="40401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480"/>
              </a:spcBef>
              <a:spcAft>
                <a:spcPts val="0"/>
              </a:spcAft>
              <a:buSzPts val="2400"/>
              <a:buFont typeface="Garamond"/>
              <a:buNone/>
              <a:defRPr b="1" sz="2400"/>
            </a:lvl1pPr>
            <a:lvl2pPr indent="-228600" lvl="1" marL="9144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Garamond"/>
              <a:buNone/>
              <a:defRPr b="1" sz="2000"/>
            </a:lvl2pPr>
            <a:lvl3pPr indent="-228600" lvl="2" marL="1371600" rtl="0" algn="l">
              <a:spcBef>
                <a:spcPts val="360"/>
              </a:spcBef>
              <a:spcAft>
                <a:spcPts val="0"/>
              </a:spcAft>
              <a:buSzPts val="1800"/>
              <a:buFont typeface="Garamond"/>
              <a:buNone/>
              <a:defRPr b="1" sz="1800"/>
            </a:lvl3pPr>
            <a:lvl4pPr indent="-228600" lvl="3" marL="182880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Garamond"/>
              <a:buNone/>
              <a:defRPr b="1" sz="1600"/>
            </a:lvl4pPr>
            <a:lvl5pPr indent="-228600" lvl="4" marL="2286000" rtl="0" algn="l">
              <a:spcBef>
                <a:spcPts val="320"/>
              </a:spcBef>
              <a:spcAft>
                <a:spcPts val="0"/>
              </a:spcAft>
              <a:buSzPts val="1600"/>
              <a:buFont typeface="Garamond"/>
              <a:buNone/>
              <a:defRPr b="1" sz="1600"/>
            </a:lvl5pPr>
            <a:lvl6pPr indent="-228600" lvl="5" marL="2743200" rtl="0" algn="l">
              <a:spcBef>
                <a:spcPts val="320"/>
              </a:spcBef>
              <a:spcAft>
                <a:spcPts val="0"/>
              </a:spcAft>
              <a:buSzPts val="1600"/>
              <a:buFont typeface="Garamond"/>
              <a:buNone/>
              <a:defRPr b="1" sz="1600"/>
            </a:lvl6pPr>
            <a:lvl7pPr indent="-228600" lvl="6" marL="3200400" rtl="0" algn="l">
              <a:spcBef>
                <a:spcPts val="320"/>
              </a:spcBef>
              <a:spcAft>
                <a:spcPts val="0"/>
              </a:spcAft>
              <a:buSzPts val="1600"/>
              <a:buFont typeface="Garamond"/>
              <a:buNone/>
              <a:defRPr b="1" sz="1600"/>
            </a:lvl7pPr>
            <a:lvl8pPr indent="-228600" lvl="7" marL="3657600" rtl="0" algn="l">
              <a:spcBef>
                <a:spcPts val="320"/>
              </a:spcBef>
              <a:spcAft>
                <a:spcPts val="0"/>
              </a:spcAft>
              <a:buSzPts val="1600"/>
              <a:buFont typeface="Garamond"/>
              <a:buNone/>
              <a:defRPr b="1" sz="1600"/>
            </a:lvl8pPr>
            <a:lvl9pPr indent="-228600" lvl="8" marL="4114800" rtl="0" algn="l">
              <a:spcBef>
                <a:spcPts val="320"/>
              </a:spcBef>
              <a:spcAft>
                <a:spcPts val="0"/>
              </a:spcAft>
              <a:buSzPts val="1600"/>
              <a:buFont typeface="Garamond"/>
              <a:buNone/>
              <a:defRPr b="1" sz="1600"/>
            </a:lvl9pPr>
          </a:lstStyle>
          <a:p/>
        </p:txBody>
      </p:sp>
      <p:sp>
        <p:nvSpPr>
          <p:cNvPr id="71" name="Google Shape;71;p9"/>
          <p:cNvSpPr txBox="1"/>
          <p:nvPr>
            <p:ph idx="2" type="body"/>
          </p:nvPr>
        </p:nvSpPr>
        <p:spPr>
          <a:xfrm>
            <a:off x="457200" y="2174875"/>
            <a:ext cx="4040100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rtl="0" algn="l">
              <a:spcBef>
                <a:spcPts val="480"/>
              </a:spcBef>
              <a:spcAft>
                <a:spcPts val="0"/>
              </a:spcAft>
              <a:buSzPts val="2400"/>
              <a:buFont typeface="Garamond"/>
              <a:buChar char="•"/>
              <a:defRPr sz="2400"/>
            </a:lvl1pPr>
            <a:lvl2pPr indent="-355600" lvl="1" marL="9144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Garamond"/>
              <a:buChar char="–"/>
              <a:defRPr sz="2000"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SzPts val="1800"/>
              <a:buFont typeface="Garamond"/>
              <a:buChar char="•"/>
              <a:defRPr sz="1800"/>
            </a:lvl3pPr>
            <a:lvl4pPr indent="-330200" lvl="3" marL="182880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Garamond"/>
              <a:buChar char="–"/>
              <a:defRPr sz="1600"/>
            </a:lvl4pPr>
            <a:lvl5pPr indent="-330200" lvl="4" marL="2286000" rtl="0" algn="l">
              <a:spcBef>
                <a:spcPts val="320"/>
              </a:spcBef>
              <a:spcAft>
                <a:spcPts val="0"/>
              </a:spcAft>
              <a:buSzPts val="1600"/>
              <a:buFont typeface="Garamond"/>
              <a:buChar char="•"/>
              <a:defRPr sz="1600"/>
            </a:lvl5pPr>
            <a:lvl6pPr indent="-330200" lvl="5" marL="2743200" rtl="0" algn="l">
              <a:spcBef>
                <a:spcPts val="320"/>
              </a:spcBef>
              <a:spcAft>
                <a:spcPts val="0"/>
              </a:spcAft>
              <a:buSzPts val="1600"/>
              <a:buFont typeface="Garamond"/>
              <a:buChar char="•"/>
              <a:defRPr sz="1600"/>
            </a:lvl6pPr>
            <a:lvl7pPr indent="-330200" lvl="6" marL="3200400" rtl="0" algn="l">
              <a:spcBef>
                <a:spcPts val="320"/>
              </a:spcBef>
              <a:spcAft>
                <a:spcPts val="0"/>
              </a:spcAft>
              <a:buSzPts val="1600"/>
              <a:buFont typeface="Garamond"/>
              <a:buChar char="•"/>
              <a:defRPr sz="1600"/>
            </a:lvl7pPr>
            <a:lvl8pPr indent="-330200" lvl="7" marL="3657600" rtl="0" algn="l">
              <a:spcBef>
                <a:spcPts val="320"/>
              </a:spcBef>
              <a:spcAft>
                <a:spcPts val="0"/>
              </a:spcAft>
              <a:buSzPts val="1600"/>
              <a:buFont typeface="Garamond"/>
              <a:buChar char="•"/>
              <a:defRPr sz="1600"/>
            </a:lvl8pPr>
            <a:lvl9pPr indent="-330200" lvl="8" marL="4114800" rtl="0" algn="l">
              <a:spcBef>
                <a:spcPts val="320"/>
              </a:spcBef>
              <a:spcAft>
                <a:spcPts val="0"/>
              </a:spcAft>
              <a:buSzPts val="1600"/>
              <a:buFont typeface="Garamond"/>
              <a:buChar char="•"/>
              <a:defRPr sz="1600"/>
            </a:lvl9pPr>
          </a:lstStyle>
          <a:p/>
        </p:txBody>
      </p:sp>
      <p:sp>
        <p:nvSpPr>
          <p:cNvPr id="72" name="Google Shape;72;p9"/>
          <p:cNvSpPr txBox="1"/>
          <p:nvPr>
            <p:ph idx="3" type="body"/>
          </p:nvPr>
        </p:nvSpPr>
        <p:spPr>
          <a:xfrm>
            <a:off x="4645025" y="1535113"/>
            <a:ext cx="40419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480"/>
              </a:spcBef>
              <a:spcAft>
                <a:spcPts val="0"/>
              </a:spcAft>
              <a:buSzPts val="2400"/>
              <a:buFont typeface="Garamond"/>
              <a:buNone/>
              <a:defRPr b="1" sz="2400"/>
            </a:lvl1pPr>
            <a:lvl2pPr indent="-228600" lvl="1" marL="9144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Garamond"/>
              <a:buNone/>
              <a:defRPr b="1" sz="2000"/>
            </a:lvl2pPr>
            <a:lvl3pPr indent="-228600" lvl="2" marL="1371600" rtl="0" algn="l">
              <a:spcBef>
                <a:spcPts val="360"/>
              </a:spcBef>
              <a:spcAft>
                <a:spcPts val="0"/>
              </a:spcAft>
              <a:buSzPts val="1800"/>
              <a:buFont typeface="Garamond"/>
              <a:buNone/>
              <a:defRPr b="1" sz="1800"/>
            </a:lvl3pPr>
            <a:lvl4pPr indent="-228600" lvl="3" marL="182880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Garamond"/>
              <a:buNone/>
              <a:defRPr b="1" sz="1600"/>
            </a:lvl4pPr>
            <a:lvl5pPr indent="-228600" lvl="4" marL="2286000" rtl="0" algn="l">
              <a:spcBef>
                <a:spcPts val="320"/>
              </a:spcBef>
              <a:spcAft>
                <a:spcPts val="0"/>
              </a:spcAft>
              <a:buSzPts val="1600"/>
              <a:buFont typeface="Garamond"/>
              <a:buNone/>
              <a:defRPr b="1" sz="1600"/>
            </a:lvl5pPr>
            <a:lvl6pPr indent="-228600" lvl="5" marL="2743200" rtl="0" algn="l">
              <a:spcBef>
                <a:spcPts val="320"/>
              </a:spcBef>
              <a:spcAft>
                <a:spcPts val="0"/>
              </a:spcAft>
              <a:buSzPts val="1600"/>
              <a:buFont typeface="Garamond"/>
              <a:buNone/>
              <a:defRPr b="1" sz="1600"/>
            </a:lvl6pPr>
            <a:lvl7pPr indent="-228600" lvl="6" marL="3200400" rtl="0" algn="l">
              <a:spcBef>
                <a:spcPts val="320"/>
              </a:spcBef>
              <a:spcAft>
                <a:spcPts val="0"/>
              </a:spcAft>
              <a:buSzPts val="1600"/>
              <a:buFont typeface="Garamond"/>
              <a:buNone/>
              <a:defRPr b="1" sz="1600"/>
            </a:lvl7pPr>
            <a:lvl8pPr indent="-228600" lvl="7" marL="3657600" rtl="0" algn="l">
              <a:spcBef>
                <a:spcPts val="320"/>
              </a:spcBef>
              <a:spcAft>
                <a:spcPts val="0"/>
              </a:spcAft>
              <a:buSzPts val="1600"/>
              <a:buFont typeface="Garamond"/>
              <a:buNone/>
              <a:defRPr b="1" sz="1600"/>
            </a:lvl8pPr>
            <a:lvl9pPr indent="-228600" lvl="8" marL="4114800" rtl="0" algn="l">
              <a:spcBef>
                <a:spcPts val="320"/>
              </a:spcBef>
              <a:spcAft>
                <a:spcPts val="0"/>
              </a:spcAft>
              <a:buSzPts val="1600"/>
              <a:buFont typeface="Garamond"/>
              <a:buNone/>
              <a:defRPr b="1" sz="1600"/>
            </a:lvl9pPr>
          </a:lstStyle>
          <a:p/>
        </p:txBody>
      </p:sp>
      <p:sp>
        <p:nvSpPr>
          <p:cNvPr id="73" name="Google Shape;73;p9"/>
          <p:cNvSpPr txBox="1"/>
          <p:nvPr>
            <p:ph idx="4" type="body"/>
          </p:nvPr>
        </p:nvSpPr>
        <p:spPr>
          <a:xfrm>
            <a:off x="4645025" y="2174875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rtl="0" algn="l">
              <a:spcBef>
                <a:spcPts val="480"/>
              </a:spcBef>
              <a:spcAft>
                <a:spcPts val="0"/>
              </a:spcAft>
              <a:buSzPts val="2400"/>
              <a:buFont typeface="Garamond"/>
              <a:buChar char="•"/>
              <a:defRPr sz="2400"/>
            </a:lvl1pPr>
            <a:lvl2pPr indent="-355600" lvl="1" marL="9144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Garamond"/>
              <a:buChar char="–"/>
              <a:defRPr sz="2000"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SzPts val="1800"/>
              <a:buFont typeface="Garamond"/>
              <a:buChar char="•"/>
              <a:defRPr sz="1800"/>
            </a:lvl3pPr>
            <a:lvl4pPr indent="-330200" lvl="3" marL="182880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Garamond"/>
              <a:buChar char="–"/>
              <a:defRPr sz="1600"/>
            </a:lvl4pPr>
            <a:lvl5pPr indent="-330200" lvl="4" marL="2286000" rtl="0" algn="l">
              <a:spcBef>
                <a:spcPts val="320"/>
              </a:spcBef>
              <a:spcAft>
                <a:spcPts val="0"/>
              </a:spcAft>
              <a:buSzPts val="1600"/>
              <a:buFont typeface="Garamond"/>
              <a:buChar char="•"/>
              <a:defRPr sz="1600"/>
            </a:lvl5pPr>
            <a:lvl6pPr indent="-330200" lvl="5" marL="2743200" rtl="0" algn="l">
              <a:spcBef>
                <a:spcPts val="320"/>
              </a:spcBef>
              <a:spcAft>
                <a:spcPts val="0"/>
              </a:spcAft>
              <a:buSzPts val="1600"/>
              <a:buFont typeface="Garamond"/>
              <a:buChar char="•"/>
              <a:defRPr sz="1600"/>
            </a:lvl6pPr>
            <a:lvl7pPr indent="-330200" lvl="6" marL="3200400" rtl="0" algn="l">
              <a:spcBef>
                <a:spcPts val="320"/>
              </a:spcBef>
              <a:spcAft>
                <a:spcPts val="0"/>
              </a:spcAft>
              <a:buSzPts val="1600"/>
              <a:buFont typeface="Garamond"/>
              <a:buChar char="•"/>
              <a:defRPr sz="1600"/>
            </a:lvl7pPr>
            <a:lvl8pPr indent="-330200" lvl="7" marL="3657600" rtl="0" algn="l">
              <a:spcBef>
                <a:spcPts val="320"/>
              </a:spcBef>
              <a:spcAft>
                <a:spcPts val="0"/>
              </a:spcAft>
              <a:buSzPts val="1600"/>
              <a:buFont typeface="Garamond"/>
              <a:buChar char="•"/>
              <a:defRPr sz="1600"/>
            </a:lvl8pPr>
            <a:lvl9pPr indent="-330200" lvl="8" marL="4114800" rtl="0" algn="l">
              <a:spcBef>
                <a:spcPts val="320"/>
              </a:spcBef>
              <a:spcAft>
                <a:spcPts val="0"/>
              </a:spcAft>
              <a:buSzPts val="1600"/>
              <a:buFont typeface="Garamond"/>
              <a:buChar char="•"/>
              <a:defRPr sz="1600"/>
            </a:lvl9pPr>
          </a:lstStyle>
          <a:p/>
        </p:txBody>
      </p:sp>
      <p:sp>
        <p:nvSpPr>
          <p:cNvPr id="74" name="Google Shape;74;p9"/>
          <p:cNvSpPr txBox="1"/>
          <p:nvPr>
            <p:ph idx="10" type="dt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9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9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İki İçerik" type="twoObj">
  <p:cSld name="TWO_OBJECTS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0"/>
          <p:cNvSpPr txBox="1"/>
          <p:nvPr>
            <p:ph idx="1" type="body"/>
          </p:nvPr>
        </p:nvSpPr>
        <p:spPr>
          <a:xfrm>
            <a:off x="457200" y="1600200"/>
            <a:ext cx="40386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rtl="0" algn="l">
              <a:spcBef>
                <a:spcPts val="560"/>
              </a:spcBef>
              <a:spcAft>
                <a:spcPts val="0"/>
              </a:spcAft>
              <a:buSzPts val="2800"/>
              <a:buFont typeface="Garamond"/>
              <a:buChar char="•"/>
              <a:defRPr sz="2800"/>
            </a:lvl1pPr>
            <a:lvl2pPr indent="-381000" lvl="1" marL="91440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aramond"/>
              <a:buChar char="–"/>
              <a:defRPr sz="2400"/>
            </a:lvl2pPr>
            <a:lvl3pPr indent="-355600" lvl="2" marL="1371600" rtl="0" algn="l">
              <a:spcBef>
                <a:spcPts val="400"/>
              </a:spcBef>
              <a:spcAft>
                <a:spcPts val="0"/>
              </a:spcAft>
              <a:buSzPts val="2000"/>
              <a:buFont typeface="Garamond"/>
              <a:buChar char="•"/>
              <a:defRPr sz="2000"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Garamond"/>
              <a:buChar char="–"/>
              <a:defRPr sz="1800"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SzPts val="1800"/>
              <a:buFont typeface="Garamond"/>
              <a:buChar char="•"/>
              <a:defRPr sz="1800"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SzPts val="1800"/>
              <a:buFont typeface="Garamond"/>
              <a:buChar char="•"/>
              <a:defRPr sz="1800"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SzPts val="1800"/>
              <a:buFont typeface="Garamond"/>
              <a:buChar char="•"/>
              <a:defRPr sz="1800"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SzPts val="1800"/>
              <a:buFont typeface="Garamond"/>
              <a:buChar char="•"/>
              <a:defRPr sz="1800"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SzPts val="1800"/>
              <a:buFont typeface="Garamond"/>
              <a:buChar char="•"/>
              <a:defRPr sz="1800"/>
            </a:lvl9pPr>
          </a:lstStyle>
          <a:p/>
        </p:txBody>
      </p:sp>
      <p:sp>
        <p:nvSpPr>
          <p:cNvPr id="80" name="Google Shape;80;p10"/>
          <p:cNvSpPr txBox="1"/>
          <p:nvPr>
            <p:ph idx="2" type="body"/>
          </p:nvPr>
        </p:nvSpPr>
        <p:spPr>
          <a:xfrm>
            <a:off x="4648200" y="1600200"/>
            <a:ext cx="40386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rtl="0" algn="l">
              <a:spcBef>
                <a:spcPts val="560"/>
              </a:spcBef>
              <a:spcAft>
                <a:spcPts val="0"/>
              </a:spcAft>
              <a:buSzPts val="2800"/>
              <a:buFont typeface="Garamond"/>
              <a:buChar char="•"/>
              <a:defRPr sz="2800"/>
            </a:lvl1pPr>
            <a:lvl2pPr indent="-381000" lvl="1" marL="91440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aramond"/>
              <a:buChar char="–"/>
              <a:defRPr sz="2400"/>
            </a:lvl2pPr>
            <a:lvl3pPr indent="-355600" lvl="2" marL="1371600" rtl="0" algn="l">
              <a:spcBef>
                <a:spcPts val="400"/>
              </a:spcBef>
              <a:spcAft>
                <a:spcPts val="0"/>
              </a:spcAft>
              <a:buSzPts val="2000"/>
              <a:buFont typeface="Garamond"/>
              <a:buChar char="•"/>
              <a:defRPr sz="2000"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Garamond"/>
              <a:buChar char="–"/>
              <a:defRPr sz="1800"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SzPts val="1800"/>
              <a:buFont typeface="Garamond"/>
              <a:buChar char="•"/>
              <a:defRPr sz="1800"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SzPts val="1800"/>
              <a:buFont typeface="Garamond"/>
              <a:buChar char="•"/>
              <a:defRPr sz="1800"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SzPts val="1800"/>
              <a:buFont typeface="Garamond"/>
              <a:buChar char="•"/>
              <a:defRPr sz="1800"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SzPts val="1800"/>
              <a:buFont typeface="Garamond"/>
              <a:buChar char="•"/>
              <a:defRPr sz="1800"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SzPts val="1800"/>
              <a:buFont typeface="Garamond"/>
              <a:buChar char="•"/>
              <a:defRPr sz="1800"/>
            </a:lvl9pPr>
          </a:lstStyle>
          <a:p/>
        </p:txBody>
      </p:sp>
      <p:sp>
        <p:nvSpPr>
          <p:cNvPr id="81" name="Google Shape;81;p10"/>
          <p:cNvSpPr txBox="1"/>
          <p:nvPr>
            <p:ph idx="10" type="dt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0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0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2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0" y="2438400"/>
            <a:ext cx="9144000" cy="4046537"/>
            <a:chOff x="0" y="1536"/>
            <a:chExt cx="5760" cy="2549"/>
          </a:xfrm>
        </p:grpSpPr>
        <p:sp>
          <p:nvSpPr>
            <p:cNvPr id="7" name="Google Shape;7;p1"/>
            <p:cNvSpPr txBox="1"/>
            <p:nvPr/>
          </p:nvSpPr>
          <p:spPr>
            <a:xfrm rot="-1437749">
              <a:off x="2198" y="2571"/>
              <a:ext cx="2955" cy="424"/>
            </a:xfrm>
            <a:prstGeom prst="rect">
              <a:avLst/>
            </a:prstGeom>
            <a:gradFill>
              <a:gsLst>
                <a:gs pos="0">
                  <a:srgbClr val="006060"/>
                </a:gs>
                <a:gs pos="50000">
                  <a:schemeClr val="dk2"/>
                </a:gs>
                <a:gs pos="100000">
                  <a:srgbClr val="006060"/>
                </a:gs>
              </a:gsLst>
              <a:lin ang="18900044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endParaRPr>
            </a:p>
          </p:txBody>
        </p:sp>
        <p:sp>
          <p:nvSpPr>
            <p:cNvPr id="8" name="Google Shape;8;p1"/>
            <p:cNvSpPr/>
            <p:nvPr/>
          </p:nvSpPr>
          <p:spPr>
            <a:xfrm>
              <a:off x="0" y="2664"/>
              <a:ext cx="2688" cy="1224"/>
            </a:xfrm>
            <a:custGeom>
              <a:rect b="b" l="l" r="r" t="t"/>
              <a:pathLst>
                <a:path extrusionOk="0" h="1224" w="2688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endParaRPr>
            </a:p>
          </p:txBody>
        </p:sp>
        <p:sp>
          <p:nvSpPr>
            <p:cNvPr id="9" name="Google Shape;9;p1"/>
            <p:cNvSpPr/>
            <p:nvPr/>
          </p:nvSpPr>
          <p:spPr>
            <a:xfrm>
              <a:off x="3359" y="1536"/>
              <a:ext cx="2401" cy="1232"/>
            </a:xfrm>
            <a:custGeom>
              <a:rect b="b" l="l" r="r" t="t"/>
              <a:pathLst>
                <a:path extrusionOk="0" h="1232" w="2401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endParaRPr>
            </a:p>
          </p:txBody>
        </p:sp>
        <p:sp>
          <p:nvSpPr>
            <p:cNvPr id="10" name="Google Shape;10;p1"/>
            <p:cNvSpPr/>
            <p:nvPr/>
          </p:nvSpPr>
          <p:spPr>
            <a:xfrm>
              <a:off x="3792" y="1536"/>
              <a:ext cx="1968" cy="762"/>
            </a:xfrm>
            <a:custGeom>
              <a:rect b="b" l="l" r="r" t="t"/>
              <a:pathLst>
                <a:path extrusionOk="0" h="762" w="1968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>
              <a:gsLst>
                <a:gs pos="0">
                  <a:srgbClr val="2E8886"/>
                </a:gs>
                <a:gs pos="100000">
                  <a:schemeClr val="dk1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endParaRPr>
            </a:p>
          </p:txBody>
        </p:sp>
        <p:sp>
          <p:nvSpPr>
            <p:cNvPr id="11" name="Google Shape;11;p1"/>
            <p:cNvSpPr/>
            <p:nvPr/>
          </p:nvSpPr>
          <p:spPr>
            <a:xfrm>
              <a:off x="3599" y="2477"/>
              <a:ext cx="186" cy="120"/>
            </a:xfrm>
            <a:custGeom>
              <a:rect b="b" l="l" r="r" t="t"/>
              <a:pathLst>
                <a:path extrusionOk="0" h="120" w="185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endParaRPr>
            </a:p>
          </p:txBody>
        </p:sp>
        <p:sp>
          <p:nvSpPr>
            <p:cNvPr id="12" name="Google Shape;12;p1"/>
            <p:cNvSpPr/>
            <p:nvPr/>
          </p:nvSpPr>
          <p:spPr>
            <a:xfrm>
              <a:off x="3779" y="2393"/>
              <a:ext cx="185" cy="120"/>
            </a:xfrm>
            <a:custGeom>
              <a:rect b="b" l="l" r="r" t="t"/>
              <a:pathLst>
                <a:path extrusionOk="0" h="120" w="185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endParaRPr>
            </a:p>
          </p:txBody>
        </p:sp>
        <p:sp>
          <p:nvSpPr>
            <p:cNvPr id="13" name="Google Shape;13;p1"/>
            <p:cNvSpPr/>
            <p:nvPr/>
          </p:nvSpPr>
          <p:spPr>
            <a:xfrm>
              <a:off x="3839" y="1836"/>
              <a:ext cx="529" cy="275"/>
            </a:xfrm>
            <a:custGeom>
              <a:rect b="b" l="l" r="r" t="t"/>
              <a:pathLst>
                <a:path extrusionOk="0" h="275" w="526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endParaRPr>
            </a:p>
          </p:txBody>
        </p:sp>
        <p:sp>
          <p:nvSpPr>
            <p:cNvPr id="14" name="Google Shape;14;p1"/>
            <p:cNvSpPr/>
            <p:nvPr/>
          </p:nvSpPr>
          <p:spPr>
            <a:xfrm>
              <a:off x="3676" y="2015"/>
              <a:ext cx="722" cy="306"/>
            </a:xfrm>
            <a:custGeom>
              <a:rect b="b" l="l" r="r" t="t"/>
              <a:pathLst>
                <a:path extrusionOk="0" h="306" w="718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endParaRPr>
            </a:p>
          </p:txBody>
        </p:sp>
        <p:sp>
          <p:nvSpPr>
            <p:cNvPr id="15" name="Google Shape;15;p1"/>
            <p:cNvSpPr/>
            <p:nvPr/>
          </p:nvSpPr>
          <p:spPr>
            <a:xfrm>
              <a:off x="3358" y="1890"/>
              <a:ext cx="2398" cy="881"/>
            </a:xfrm>
            <a:custGeom>
              <a:rect b="b" l="l" r="r" t="t"/>
              <a:pathLst>
                <a:path extrusionOk="0" h="881" w="2392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endParaRPr>
            </a:p>
          </p:txBody>
        </p:sp>
        <p:sp>
          <p:nvSpPr>
            <p:cNvPr id="16" name="Google Shape;16;p1"/>
            <p:cNvSpPr/>
            <p:nvPr/>
          </p:nvSpPr>
          <p:spPr>
            <a:xfrm>
              <a:off x="3839" y="1854"/>
              <a:ext cx="577" cy="258"/>
            </a:xfrm>
            <a:custGeom>
              <a:rect b="b" l="l" r="r" t="t"/>
              <a:pathLst>
                <a:path extrusionOk="0" h="257" w="550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>
              <a:gsLst>
                <a:gs pos="0">
                  <a:srgbClr val="0F7774"/>
                </a:gs>
                <a:gs pos="100000">
                  <a:schemeClr val="dk1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endParaRPr>
            </a:p>
          </p:txBody>
        </p:sp>
        <p:sp>
          <p:nvSpPr>
            <p:cNvPr id="17" name="Google Shape;17;p1"/>
            <p:cNvSpPr/>
            <p:nvPr/>
          </p:nvSpPr>
          <p:spPr>
            <a:xfrm>
              <a:off x="5327" y="1642"/>
              <a:ext cx="5" cy="1"/>
            </a:xfrm>
            <a:custGeom>
              <a:rect b="b" l="l" r="r" t="t"/>
              <a:pathLst>
                <a:path extrusionOk="0" h="1"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endParaRPr>
            </a:p>
          </p:txBody>
        </p:sp>
        <p:sp>
          <p:nvSpPr>
            <p:cNvPr id="18" name="Google Shape;18;p1"/>
            <p:cNvSpPr/>
            <p:nvPr/>
          </p:nvSpPr>
          <p:spPr>
            <a:xfrm>
              <a:off x="3839" y="1728"/>
              <a:ext cx="716" cy="383"/>
            </a:xfrm>
            <a:custGeom>
              <a:rect b="b" l="l" r="r" t="t"/>
              <a:pathLst>
                <a:path extrusionOk="0" h="383" w="716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>
              <a:gsLst>
                <a:gs pos="0">
                  <a:srgbClr val="0F7774"/>
                </a:gs>
                <a:gs pos="100000">
                  <a:schemeClr val="dk1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endParaRPr>
            </a:p>
          </p:txBody>
        </p:sp>
        <p:sp>
          <p:nvSpPr>
            <p:cNvPr id="19" name="Google Shape;19;p1"/>
            <p:cNvSpPr/>
            <p:nvPr/>
          </p:nvSpPr>
          <p:spPr>
            <a:xfrm>
              <a:off x="3453" y="2271"/>
              <a:ext cx="318" cy="225"/>
            </a:xfrm>
            <a:custGeom>
              <a:rect b="b" l="l" r="r" t="t"/>
              <a:pathLst>
                <a:path extrusionOk="0" h="225" w="318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>
              <a:gsLst>
                <a:gs pos="0">
                  <a:srgbClr val="0F7774"/>
                </a:gs>
                <a:gs pos="100000">
                  <a:schemeClr val="dk1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endParaRPr>
            </a:p>
          </p:txBody>
        </p:sp>
        <p:sp>
          <p:nvSpPr>
            <p:cNvPr id="20" name="Google Shape;20;p1"/>
            <p:cNvSpPr/>
            <p:nvPr/>
          </p:nvSpPr>
          <p:spPr>
            <a:xfrm>
              <a:off x="0" y="2658"/>
              <a:ext cx="2595" cy="933"/>
            </a:xfrm>
            <a:custGeom>
              <a:rect b="b" l="l" r="r" t="t"/>
              <a:pathLst>
                <a:path extrusionOk="0" h="933" w="2595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>
              <a:gsLst>
                <a:gs pos="0">
                  <a:srgbClr val="2E8886"/>
                </a:gs>
                <a:gs pos="100000">
                  <a:schemeClr val="dk1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endParaRPr>
            </a:p>
          </p:txBody>
        </p:sp>
        <p:sp>
          <p:nvSpPr>
            <p:cNvPr id="21" name="Google Shape;21;p1"/>
            <p:cNvSpPr/>
            <p:nvPr/>
          </p:nvSpPr>
          <p:spPr>
            <a:xfrm>
              <a:off x="0" y="2994"/>
              <a:ext cx="2723" cy="1091"/>
            </a:xfrm>
            <a:custGeom>
              <a:rect b="b" l="l" r="r" t="t"/>
              <a:pathLst>
                <a:path extrusionOk="0" h="1091" w="2723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endParaRPr>
            </a:p>
          </p:txBody>
        </p:sp>
      </p:grpSp>
      <p:sp>
        <p:nvSpPr>
          <p:cNvPr id="22" name="Google Shape;22;p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2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2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2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2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2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2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2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2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2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23" name="Google Shape;23;p1"/>
          <p:cNvSpPr txBox="1"/>
          <p:nvPr>
            <p:ph idx="10" type="dt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24" name="Google Shape;24;p1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25" name="Google Shape;25;p1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1"/>
          <p:cNvSpPr txBox="1"/>
          <p:nvPr>
            <p:ph idx="1" type="body"/>
          </p:nvPr>
        </p:nvSpPr>
        <p:spPr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3200"/>
              <a:buFont typeface="Garamond"/>
              <a:buChar char="•"/>
              <a:defRPr b="0" i="0" sz="32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aramond"/>
              <a:buChar char="–"/>
              <a:defRPr b="0" i="0" sz="28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Garamond"/>
              <a:buChar char="•"/>
              <a:defRPr b="0" i="0" sz="24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Garamond"/>
              <a:buChar char="–"/>
              <a:defRPr b="0" i="0" sz="20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Garamond"/>
              <a:buChar char="•"/>
              <a:defRPr b="0" i="0" sz="20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Garamond"/>
              <a:buChar char="•"/>
              <a:defRPr b="0" i="0" sz="20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Garamond"/>
              <a:buChar char="•"/>
              <a:defRPr b="0" i="0" sz="20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Garamond"/>
              <a:buChar char="•"/>
              <a:defRPr b="0" i="0" sz="20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Garamond"/>
              <a:buChar char="•"/>
              <a:defRPr b="0" i="0" sz="20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2"/>
        </a:solidFill>
      </p:bgPr>
    </p:bg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" name="Google Shape;91;p12"/>
          <p:cNvGrpSpPr/>
          <p:nvPr/>
        </p:nvGrpSpPr>
        <p:grpSpPr>
          <a:xfrm>
            <a:off x="0" y="2438400"/>
            <a:ext cx="9144000" cy="4046537"/>
            <a:chOff x="0" y="1536"/>
            <a:chExt cx="5760" cy="2549"/>
          </a:xfrm>
        </p:grpSpPr>
        <p:sp>
          <p:nvSpPr>
            <p:cNvPr id="92" name="Google Shape;92;p12"/>
            <p:cNvSpPr txBox="1"/>
            <p:nvPr/>
          </p:nvSpPr>
          <p:spPr>
            <a:xfrm rot="-1437749">
              <a:off x="2198" y="2571"/>
              <a:ext cx="2955" cy="424"/>
            </a:xfrm>
            <a:prstGeom prst="rect">
              <a:avLst/>
            </a:prstGeom>
            <a:gradFill>
              <a:gsLst>
                <a:gs pos="0">
                  <a:srgbClr val="006060"/>
                </a:gs>
                <a:gs pos="50000">
                  <a:schemeClr val="dk2"/>
                </a:gs>
                <a:gs pos="100000">
                  <a:srgbClr val="006060"/>
                </a:gs>
              </a:gsLst>
              <a:lin ang="18900044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endParaRPr>
            </a:p>
          </p:txBody>
        </p:sp>
        <p:sp>
          <p:nvSpPr>
            <p:cNvPr id="93" name="Google Shape;93;p12"/>
            <p:cNvSpPr/>
            <p:nvPr/>
          </p:nvSpPr>
          <p:spPr>
            <a:xfrm>
              <a:off x="0" y="2664"/>
              <a:ext cx="2688" cy="1224"/>
            </a:xfrm>
            <a:custGeom>
              <a:rect b="b" l="l" r="r" t="t"/>
              <a:pathLst>
                <a:path extrusionOk="0" h="1224" w="2688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endParaRPr>
            </a:p>
          </p:txBody>
        </p:sp>
        <p:sp>
          <p:nvSpPr>
            <p:cNvPr id="94" name="Google Shape;94;p12"/>
            <p:cNvSpPr/>
            <p:nvPr/>
          </p:nvSpPr>
          <p:spPr>
            <a:xfrm>
              <a:off x="3359" y="1536"/>
              <a:ext cx="2401" cy="1232"/>
            </a:xfrm>
            <a:custGeom>
              <a:rect b="b" l="l" r="r" t="t"/>
              <a:pathLst>
                <a:path extrusionOk="0" h="1232" w="2401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endParaRPr>
            </a:p>
          </p:txBody>
        </p:sp>
        <p:sp>
          <p:nvSpPr>
            <p:cNvPr id="95" name="Google Shape;95;p12"/>
            <p:cNvSpPr/>
            <p:nvPr/>
          </p:nvSpPr>
          <p:spPr>
            <a:xfrm>
              <a:off x="3792" y="1536"/>
              <a:ext cx="1968" cy="762"/>
            </a:xfrm>
            <a:custGeom>
              <a:rect b="b" l="l" r="r" t="t"/>
              <a:pathLst>
                <a:path extrusionOk="0" h="762" w="1968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>
              <a:gsLst>
                <a:gs pos="0">
                  <a:srgbClr val="2E8886"/>
                </a:gs>
                <a:gs pos="100000">
                  <a:schemeClr val="dk1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endParaRPr>
            </a:p>
          </p:txBody>
        </p:sp>
        <p:sp>
          <p:nvSpPr>
            <p:cNvPr id="96" name="Google Shape;96;p12"/>
            <p:cNvSpPr/>
            <p:nvPr/>
          </p:nvSpPr>
          <p:spPr>
            <a:xfrm>
              <a:off x="3599" y="2477"/>
              <a:ext cx="186" cy="120"/>
            </a:xfrm>
            <a:custGeom>
              <a:rect b="b" l="l" r="r" t="t"/>
              <a:pathLst>
                <a:path extrusionOk="0" h="120" w="185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endParaRPr>
            </a:p>
          </p:txBody>
        </p:sp>
        <p:sp>
          <p:nvSpPr>
            <p:cNvPr id="97" name="Google Shape;97;p12"/>
            <p:cNvSpPr/>
            <p:nvPr/>
          </p:nvSpPr>
          <p:spPr>
            <a:xfrm>
              <a:off x="3779" y="2393"/>
              <a:ext cx="185" cy="120"/>
            </a:xfrm>
            <a:custGeom>
              <a:rect b="b" l="l" r="r" t="t"/>
              <a:pathLst>
                <a:path extrusionOk="0" h="120" w="185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endParaRPr>
            </a:p>
          </p:txBody>
        </p:sp>
        <p:sp>
          <p:nvSpPr>
            <p:cNvPr id="98" name="Google Shape;98;p12"/>
            <p:cNvSpPr/>
            <p:nvPr/>
          </p:nvSpPr>
          <p:spPr>
            <a:xfrm>
              <a:off x="3839" y="1836"/>
              <a:ext cx="529" cy="275"/>
            </a:xfrm>
            <a:custGeom>
              <a:rect b="b" l="l" r="r" t="t"/>
              <a:pathLst>
                <a:path extrusionOk="0" h="275" w="526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endParaRPr>
            </a:p>
          </p:txBody>
        </p:sp>
        <p:sp>
          <p:nvSpPr>
            <p:cNvPr id="99" name="Google Shape;99;p12"/>
            <p:cNvSpPr/>
            <p:nvPr/>
          </p:nvSpPr>
          <p:spPr>
            <a:xfrm>
              <a:off x="3676" y="2015"/>
              <a:ext cx="722" cy="306"/>
            </a:xfrm>
            <a:custGeom>
              <a:rect b="b" l="l" r="r" t="t"/>
              <a:pathLst>
                <a:path extrusionOk="0" h="306" w="718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endParaRPr>
            </a:p>
          </p:txBody>
        </p:sp>
        <p:sp>
          <p:nvSpPr>
            <p:cNvPr id="100" name="Google Shape;100;p12"/>
            <p:cNvSpPr/>
            <p:nvPr/>
          </p:nvSpPr>
          <p:spPr>
            <a:xfrm>
              <a:off x="3358" y="1890"/>
              <a:ext cx="2398" cy="881"/>
            </a:xfrm>
            <a:custGeom>
              <a:rect b="b" l="l" r="r" t="t"/>
              <a:pathLst>
                <a:path extrusionOk="0" h="881" w="2392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endParaRPr>
            </a:p>
          </p:txBody>
        </p:sp>
        <p:sp>
          <p:nvSpPr>
            <p:cNvPr id="101" name="Google Shape;101;p12"/>
            <p:cNvSpPr/>
            <p:nvPr/>
          </p:nvSpPr>
          <p:spPr>
            <a:xfrm>
              <a:off x="3839" y="1854"/>
              <a:ext cx="577" cy="258"/>
            </a:xfrm>
            <a:custGeom>
              <a:rect b="b" l="l" r="r" t="t"/>
              <a:pathLst>
                <a:path extrusionOk="0" h="257" w="550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>
              <a:gsLst>
                <a:gs pos="0">
                  <a:srgbClr val="0F7774"/>
                </a:gs>
                <a:gs pos="100000">
                  <a:schemeClr val="dk1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endParaRPr>
            </a:p>
          </p:txBody>
        </p:sp>
        <p:sp>
          <p:nvSpPr>
            <p:cNvPr id="102" name="Google Shape;102;p12"/>
            <p:cNvSpPr/>
            <p:nvPr/>
          </p:nvSpPr>
          <p:spPr>
            <a:xfrm>
              <a:off x="5327" y="1642"/>
              <a:ext cx="5" cy="1"/>
            </a:xfrm>
            <a:custGeom>
              <a:rect b="b" l="l" r="r" t="t"/>
              <a:pathLst>
                <a:path extrusionOk="0" h="1"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endParaRPr>
            </a:p>
          </p:txBody>
        </p:sp>
        <p:sp>
          <p:nvSpPr>
            <p:cNvPr id="103" name="Google Shape;103;p12"/>
            <p:cNvSpPr/>
            <p:nvPr/>
          </p:nvSpPr>
          <p:spPr>
            <a:xfrm>
              <a:off x="3839" y="1728"/>
              <a:ext cx="716" cy="383"/>
            </a:xfrm>
            <a:custGeom>
              <a:rect b="b" l="l" r="r" t="t"/>
              <a:pathLst>
                <a:path extrusionOk="0" h="383" w="716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>
              <a:gsLst>
                <a:gs pos="0">
                  <a:srgbClr val="0F7774"/>
                </a:gs>
                <a:gs pos="100000">
                  <a:schemeClr val="dk1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endParaRPr>
            </a:p>
          </p:txBody>
        </p:sp>
        <p:sp>
          <p:nvSpPr>
            <p:cNvPr id="104" name="Google Shape;104;p12"/>
            <p:cNvSpPr/>
            <p:nvPr/>
          </p:nvSpPr>
          <p:spPr>
            <a:xfrm>
              <a:off x="3453" y="2271"/>
              <a:ext cx="318" cy="225"/>
            </a:xfrm>
            <a:custGeom>
              <a:rect b="b" l="l" r="r" t="t"/>
              <a:pathLst>
                <a:path extrusionOk="0" h="225" w="318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>
              <a:gsLst>
                <a:gs pos="0">
                  <a:srgbClr val="0F7774"/>
                </a:gs>
                <a:gs pos="100000">
                  <a:schemeClr val="dk1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endParaRPr>
            </a:p>
          </p:txBody>
        </p:sp>
        <p:sp>
          <p:nvSpPr>
            <p:cNvPr id="105" name="Google Shape;105;p12"/>
            <p:cNvSpPr/>
            <p:nvPr/>
          </p:nvSpPr>
          <p:spPr>
            <a:xfrm>
              <a:off x="0" y="2658"/>
              <a:ext cx="2595" cy="933"/>
            </a:xfrm>
            <a:custGeom>
              <a:rect b="b" l="l" r="r" t="t"/>
              <a:pathLst>
                <a:path extrusionOk="0" h="933" w="2595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>
              <a:gsLst>
                <a:gs pos="0">
                  <a:srgbClr val="2E8886"/>
                </a:gs>
                <a:gs pos="100000">
                  <a:schemeClr val="dk1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endParaRPr>
            </a:p>
          </p:txBody>
        </p:sp>
        <p:sp>
          <p:nvSpPr>
            <p:cNvPr id="106" name="Google Shape;106;p12"/>
            <p:cNvSpPr/>
            <p:nvPr/>
          </p:nvSpPr>
          <p:spPr>
            <a:xfrm>
              <a:off x="0" y="2994"/>
              <a:ext cx="2723" cy="1091"/>
            </a:xfrm>
            <a:custGeom>
              <a:rect b="b" l="l" r="r" t="t"/>
              <a:pathLst>
                <a:path extrusionOk="0" h="1091" w="2723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endParaRPr>
            </a:p>
          </p:txBody>
        </p:sp>
      </p:grpSp>
      <p:sp>
        <p:nvSpPr>
          <p:cNvPr id="107" name="Google Shape;107;p1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2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2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2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2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2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2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2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2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2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108" name="Google Shape;108;p12"/>
          <p:cNvSpPr txBox="1"/>
          <p:nvPr>
            <p:ph idx="1" type="body"/>
          </p:nvPr>
        </p:nvSpPr>
        <p:spPr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3200"/>
              <a:buFont typeface="Garamond"/>
              <a:buChar char="•"/>
              <a:defRPr b="0" i="0" sz="32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aramond"/>
              <a:buChar char="–"/>
              <a:defRPr b="0" i="0" sz="28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Garamond"/>
              <a:buChar char="•"/>
              <a:defRPr b="0" i="0" sz="24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Garamond"/>
              <a:buChar char="–"/>
              <a:defRPr b="0" i="0" sz="20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Garamond"/>
              <a:buChar char="•"/>
              <a:defRPr b="0" i="0" sz="20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Garamond"/>
              <a:buChar char="•"/>
              <a:defRPr b="0" i="0" sz="20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Garamond"/>
              <a:buChar char="•"/>
              <a:defRPr b="0" i="0" sz="20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Garamond"/>
              <a:buChar char="•"/>
              <a:defRPr b="0" i="0" sz="20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Garamond"/>
              <a:buChar char="•"/>
              <a:defRPr b="0" i="0" sz="20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109" name="Google Shape;109;p12"/>
          <p:cNvSpPr txBox="1"/>
          <p:nvPr>
            <p:ph idx="10" type="dt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110" name="Google Shape;110;p12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111" name="Google Shape;111;p12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  <a:defRPr b="0" i="0" sz="12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8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Garamond"/>
              <a:buNone/>
            </a:pPr>
            <a:r>
              <a:rPr b="1" i="0" lang="en-US" sz="4400" u="none">
                <a:solidFill>
                  <a:schemeClr val="lt2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Garamond"/>
                <a:ea typeface="Garamond"/>
                <a:cs typeface="Garamond"/>
                <a:sym typeface="Garamond"/>
              </a:rPr>
              <a:t>EL HİJYENİ</a:t>
            </a:r>
            <a:endParaRPr/>
          </a:p>
        </p:txBody>
      </p:sp>
      <p:pic>
        <p:nvPicPr>
          <p:cNvPr descr="pwnzpfim[1]" id="123" name="Google Shape;123;p14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47812" y="1766887"/>
            <a:ext cx="6119700" cy="4827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  <a:effectLst>
            <a:outerShdw blurRad="63500" dir="2700000" dist="13470">
              <a:schemeClr val="dk1">
                <a:alpha val="49800"/>
              </a:schemeClr>
            </a:outerShdw>
          </a:effectLst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</a:pPr>
            <a:r>
              <a:rPr b="0" i="0" lang="en-US" sz="4400" u="none">
                <a:solidFill>
                  <a:schemeClr val="lt2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EL HİJYENİ</a:t>
            </a:r>
            <a:endParaRPr/>
          </a:p>
        </p:txBody>
      </p:sp>
      <p:sp>
        <p:nvSpPr>
          <p:cNvPr id="129" name="Google Shape;129;p15"/>
          <p:cNvSpPr txBox="1"/>
          <p:nvPr>
            <p:ph idx="1" type="body"/>
          </p:nvPr>
        </p:nvSpPr>
        <p:spPr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Hastalık yapan mikroorganizmalar kişiden kişiye </a:t>
            </a:r>
            <a:r>
              <a:rPr b="0" i="0" lang="en-US" sz="3200" u="sng">
                <a:solidFill>
                  <a:srgbClr val="FF0033"/>
                </a:solidFill>
                <a:latin typeface="Arial"/>
                <a:ea typeface="Arial"/>
                <a:cs typeface="Arial"/>
                <a:sym typeface="Arial"/>
              </a:rPr>
              <a:t>en çok eller yolu</a:t>
            </a:r>
            <a:r>
              <a:rPr b="0" i="0" lang="en-US" sz="32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ile bulaşmaktadır.</a:t>
            </a:r>
            <a:endParaRPr/>
          </a:p>
          <a:p>
            <a:pPr indent="-342900" lvl="0" marL="342900" rtl="0" algn="just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Hijyenik el yıkamanın amacı, eller üzerinde bulunan geçici bakterilerin tamamını, kalıcı bakterilerin ise bir kısmını ellerden uzaklaştırmaktır</a:t>
            </a: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</p:txBody>
      </p:sp>
      <p:pic>
        <p:nvPicPr>
          <p:cNvPr id="130" name="Google Shape;130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48387" y="152400"/>
            <a:ext cx="2386012" cy="137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  <a:effectLst>
            <a:outerShdw blurRad="63500" dir="2700000" dist="13470">
              <a:schemeClr val="dk1">
                <a:alpha val="49800"/>
              </a:schemeClr>
            </a:outerShdw>
          </a:effectLst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Garamond"/>
              <a:buNone/>
            </a:pPr>
            <a:r>
              <a:rPr b="1" i="0" lang="en-US" sz="4400" u="none">
                <a:solidFill>
                  <a:schemeClr val="lt2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Garamond"/>
                <a:ea typeface="Garamond"/>
                <a:cs typeface="Garamond"/>
                <a:sym typeface="Garamond"/>
              </a:rPr>
              <a:t>EL HİJYENİ</a:t>
            </a:r>
            <a:endParaRPr/>
          </a:p>
        </p:txBody>
      </p:sp>
      <p:sp>
        <p:nvSpPr>
          <p:cNvPr id="136" name="Google Shape;136;p16"/>
          <p:cNvSpPr txBox="1"/>
          <p:nvPr>
            <p:ph idx="1" type="body"/>
          </p:nvPr>
        </p:nvSpPr>
        <p:spPr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En iyi el yıkama işlemi bol suda ve sabunla, bilekleri de içine alacak şekilde avuç içi, parmak araları, parmak uçları ve özellikle tırnak dipleri iyice temizlenecek şekilde olmalıdır.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Yıkama ve durulama sonrasında nemli kalmaması için temiz bir havlu ile kurulanmalıdır.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Garamond"/>
              <a:buNone/>
            </a:pPr>
            <a:r>
              <a:rPr b="1" i="0" lang="en-US" sz="4400" u="none">
                <a:solidFill>
                  <a:schemeClr val="lt2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Garamond"/>
                <a:ea typeface="Garamond"/>
                <a:cs typeface="Garamond"/>
                <a:sym typeface="Garamond"/>
              </a:rPr>
              <a:t>El yıkama prosedürü </a:t>
            </a:r>
            <a:endParaRPr/>
          </a:p>
        </p:txBody>
      </p:sp>
      <p:sp>
        <p:nvSpPr>
          <p:cNvPr id="142" name="Google Shape;142;p17"/>
          <p:cNvSpPr txBox="1"/>
          <p:nvPr>
            <p:ph idx="1" type="body"/>
          </p:nvPr>
        </p:nvSpPr>
        <p:spPr>
          <a:xfrm>
            <a:off x="685800" y="1981200"/>
            <a:ext cx="81345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Garamond"/>
              <a:buChar char="•"/>
            </a:pPr>
            <a:r>
              <a:rPr b="1" i="0" lang="en-US" sz="2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Garamond"/>
                <a:ea typeface="Garamond"/>
                <a:cs typeface="Garamond"/>
                <a:sym typeface="Garamond"/>
              </a:rPr>
              <a:t>Ilık su ile eller önce ıslatılır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Garamond"/>
              <a:buChar char="•"/>
            </a:pPr>
            <a:r>
              <a:rPr b="1" i="0" lang="en-US" sz="2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Garamond"/>
                <a:ea typeface="Garamond"/>
                <a:cs typeface="Garamond"/>
                <a:sym typeface="Garamond"/>
              </a:rPr>
              <a:t>3-5 ml antiseptik içeren veya içermeyen sıvı sabun alınır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Garamond"/>
              <a:buChar char="•"/>
            </a:pPr>
            <a:r>
              <a:rPr b="1" i="0" lang="en-US" sz="2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Garamond"/>
                <a:ea typeface="Garamond"/>
                <a:cs typeface="Garamond"/>
                <a:sym typeface="Garamond"/>
              </a:rPr>
              <a:t>Her iki elin tüm yüzeyleri ve parmaklar yaklaşık 30 saniye ovulur 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Garamond"/>
              <a:buChar char="•"/>
            </a:pPr>
            <a:r>
              <a:rPr b="1" i="0" lang="en-US" sz="2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Garamond"/>
                <a:ea typeface="Garamond"/>
                <a:cs typeface="Garamond"/>
                <a:sym typeface="Garamond"/>
              </a:rPr>
              <a:t>Ilık su ile eller durulanır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Garamond"/>
              <a:buChar char="•"/>
            </a:pPr>
            <a:r>
              <a:rPr b="1" i="0" lang="en-US" sz="2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Garamond"/>
                <a:ea typeface="Garamond"/>
                <a:cs typeface="Garamond"/>
                <a:sym typeface="Garamond"/>
              </a:rPr>
              <a:t>Kağıt  havlu ile kurulanır 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Garamond"/>
              <a:buChar char="•"/>
            </a:pPr>
            <a:r>
              <a:rPr b="1" i="0" lang="en-US" sz="2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Garamond"/>
                <a:ea typeface="Garamond"/>
                <a:cs typeface="Garamond"/>
                <a:sym typeface="Garamond"/>
              </a:rPr>
              <a:t>Kullanılan havlu ile musluk kapatılır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Garamond"/>
              <a:buChar char="•"/>
            </a:pPr>
            <a:r>
              <a:rPr b="1" i="0" lang="en-US" sz="2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Garamond"/>
                <a:ea typeface="Garamond"/>
                <a:cs typeface="Garamond"/>
                <a:sym typeface="Garamond"/>
              </a:rPr>
              <a:t>Kağıt havlu el değmeden pedallı çöp kutusuna atılır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Garamond"/>
              <a:buNone/>
            </a:pPr>
            <a:r>
              <a:rPr b="1" i="0" lang="en-US" sz="4000" u="none">
                <a:solidFill>
                  <a:schemeClr val="lt2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Garamond"/>
                <a:ea typeface="Garamond"/>
                <a:cs typeface="Garamond"/>
                <a:sym typeface="Garamond"/>
              </a:rPr>
              <a:t>Avrupa EN 1500 El Yıkama Prosedürü</a:t>
            </a:r>
            <a:endParaRPr/>
          </a:p>
        </p:txBody>
      </p:sp>
      <p:grpSp>
        <p:nvGrpSpPr>
          <p:cNvPr id="148" name="Google Shape;148;p18"/>
          <p:cNvGrpSpPr/>
          <p:nvPr/>
        </p:nvGrpSpPr>
        <p:grpSpPr>
          <a:xfrm>
            <a:off x="1425575" y="1905000"/>
            <a:ext cx="7231062" cy="4737099"/>
            <a:chOff x="1008" y="1200"/>
            <a:chExt cx="5112" cy="2984"/>
          </a:xfrm>
        </p:grpSpPr>
        <p:pic>
          <p:nvPicPr>
            <p:cNvPr descr="EL-5" id="149" name="Google Shape;149;p18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1008" y="1200"/>
              <a:ext cx="5112" cy="295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0" name="Google Shape;150;p18"/>
            <p:cNvSpPr txBox="1"/>
            <p:nvPr/>
          </p:nvSpPr>
          <p:spPr>
            <a:xfrm>
              <a:off x="1100" y="3838"/>
              <a:ext cx="1500" cy="3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Tahoma"/>
                <a:buNone/>
              </a:pPr>
              <a:r>
                <a:rPr b="1" i="0" lang="en-US" sz="180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rPr>
                <a:t>5 saniye</a:t>
              </a:r>
              <a:endParaRPr/>
            </a:p>
          </p:txBody>
        </p:sp>
        <p:sp>
          <p:nvSpPr>
            <p:cNvPr id="151" name="Google Shape;151;p18"/>
            <p:cNvSpPr txBox="1"/>
            <p:nvPr/>
          </p:nvSpPr>
          <p:spPr>
            <a:xfrm>
              <a:off x="2869" y="3838"/>
              <a:ext cx="1500" cy="3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Tahoma"/>
                <a:buNone/>
              </a:pPr>
              <a:r>
                <a:rPr b="1" i="0" lang="en-US" sz="180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rPr>
                <a:t>5 saniye</a:t>
              </a:r>
              <a:endParaRPr/>
            </a:p>
          </p:txBody>
        </p:sp>
        <p:sp>
          <p:nvSpPr>
            <p:cNvPr id="152" name="Google Shape;152;p18"/>
            <p:cNvSpPr txBox="1"/>
            <p:nvPr/>
          </p:nvSpPr>
          <p:spPr>
            <a:xfrm>
              <a:off x="1055" y="2432"/>
              <a:ext cx="1500" cy="3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Tahoma"/>
                <a:buNone/>
              </a:pPr>
              <a:r>
                <a:rPr b="1" i="0" lang="en-US" sz="180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rPr>
                <a:t>5 saniye</a:t>
              </a:r>
              <a:endParaRPr/>
            </a:p>
          </p:txBody>
        </p:sp>
        <p:sp>
          <p:nvSpPr>
            <p:cNvPr id="153" name="Google Shape;153;p18"/>
            <p:cNvSpPr txBox="1"/>
            <p:nvPr/>
          </p:nvSpPr>
          <p:spPr>
            <a:xfrm>
              <a:off x="4593" y="2387"/>
              <a:ext cx="1500" cy="3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Tahoma"/>
                <a:buNone/>
              </a:pPr>
              <a:r>
                <a:rPr b="1" i="0" lang="en-US" sz="180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rPr>
                <a:t>5 saniye</a:t>
              </a:r>
              <a:endParaRPr/>
            </a:p>
          </p:txBody>
        </p:sp>
        <p:sp>
          <p:nvSpPr>
            <p:cNvPr id="154" name="Google Shape;154;p18"/>
            <p:cNvSpPr txBox="1"/>
            <p:nvPr/>
          </p:nvSpPr>
          <p:spPr>
            <a:xfrm>
              <a:off x="2869" y="2432"/>
              <a:ext cx="1500" cy="3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Tahoma"/>
                <a:buNone/>
              </a:pPr>
              <a:r>
                <a:rPr b="1" i="0" lang="en-US" sz="180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rPr>
                <a:t>5 saniye</a:t>
              </a:r>
              <a:endParaRPr/>
            </a:p>
          </p:txBody>
        </p:sp>
        <p:sp>
          <p:nvSpPr>
            <p:cNvPr id="155" name="Google Shape;155;p18"/>
            <p:cNvSpPr txBox="1"/>
            <p:nvPr/>
          </p:nvSpPr>
          <p:spPr>
            <a:xfrm>
              <a:off x="4547" y="3884"/>
              <a:ext cx="1500" cy="3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Tahoma"/>
                <a:buNone/>
              </a:pPr>
              <a:r>
                <a:rPr b="1" i="0" lang="en-US" sz="180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rPr>
                <a:t>5 saniye</a:t>
              </a:r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Garamond"/>
              <a:buNone/>
            </a:pPr>
            <a:r>
              <a:rPr b="0" i="0" lang="en-US" sz="4000" u="none">
                <a:solidFill>
                  <a:schemeClr val="lt2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Garamond"/>
                <a:ea typeface="Garamond"/>
                <a:cs typeface="Garamond"/>
                <a:sym typeface="Garamond"/>
              </a:rPr>
              <a:t>El yıkama ve El Antiseptiklerini Kullanma Endikasyonları</a:t>
            </a:r>
            <a:r>
              <a:rPr b="1" i="0" lang="en-US" sz="4000" u="none">
                <a:solidFill>
                  <a:schemeClr val="lt2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Garamond"/>
                <a:ea typeface="Garamond"/>
                <a:cs typeface="Garamond"/>
                <a:sym typeface="Garamond"/>
              </a:rPr>
              <a:t> </a:t>
            </a:r>
            <a:endParaRPr/>
          </a:p>
        </p:txBody>
      </p:sp>
      <p:sp>
        <p:nvSpPr>
          <p:cNvPr id="161" name="Google Shape;161;p19"/>
          <p:cNvSpPr txBox="1"/>
          <p:nvPr>
            <p:ph idx="1" type="body"/>
          </p:nvPr>
        </p:nvSpPr>
        <p:spPr>
          <a:xfrm>
            <a:off x="685800" y="1981200"/>
            <a:ext cx="8134500" cy="46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200"/>
              <a:buFont typeface="Garamond"/>
              <a:buChar char="•"/>
            </a:pPr>
            <a:r>
              <a:rPr b="0" i="0" lang="en-US" sz="3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Garamond"/>
                <a:ea typeface="Garamond"/>
                <a:cs typeface="Garamond"/>
                <a:sym typeface="Garamond"/>
              </a:rPr>
              <a:t>Eller eğer gözle görülür şekilde kirlenmişse su ve sabun ile yıkanmalıdır.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3200"/>
              <a:buFont typeface="Garamond"/>
              <a:buChar char="•"/>
            </a:pPr>
            <a:r>
              <a:rPr b="0" i="0" lang="en-US" sz="3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Garamond"/>
                <a:ea typeface="Garamond"/>
                <a:cs typeface="Garamond"/>
                <a:sym typeface="Garamond"/>
              </a:rPr>
              <a:t>Eğer eller gözle görülen bir şekilde kirlenmemiş ise alkol bazlı el antiseptikleri kullanılabilir.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SzPts val="2800"/>
              <a:buFont typeface="Garamond"/>
              <a:buNone/>
            </a:pPr>
            <a:r>
              <a:rPr b="0" i="0" lang="en-US" sz="28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Garamond"/>
                <a:ea typeface="Garamond"/>
                <a:cs typeface="Garamond"/>
                <a:sym typeface="Garamond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0"/>
          <p:cNvSpPr txBox="1"/>
          <p:nvPr>
            <p:ph idx="1" type="body"/>
          </p:nvPr>
        </p:nvSpPr>
        <p:spPr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200"/>
              <a:buFont typeface="Garamond"/>
              <a:buChar char="•"/>
            </a:pPr>
            <a:r>
              <a:rPr b="0" i="0" lang="en-US" sz="3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Garamond"/>
                <a:ea typeface="Garamond"/>
                <a:cs typeface="Garamond"/>
                <a:sym typeface="Garamond"/>
              </a:rPr>
              <a:t>Eldiven el hijyeni yerini almaz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3200"/>
              <a:buFont typeface="Garamond"/>
              <a:buChar char="•"/>
            </a:pPr>
            <a:r>
              <a:rPr b="0" i="0" lang="en-US" sz="3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Garamond"/>
                <a:ea typeface="Garamond"/>
                <a:cs typeface="Garamond"/>
                <a:sym typeface="Garamond"/>
              </a:rPr>
              <a:t>Eldiven giyilse bile çıkardıktan sonra el hijyeni sağlanmalıdır.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1"/>
          <p:cNvSpPr txBox="1"/>
          <p:nvPr>
            <p:ph idx="1" type="body"/>
          </p:nvPr>
        </p:nvSpPr>
        <p:spPr>
          <a:xfrm>
            <a:off x="609600" y="990600"/>
            <a:ext cx="82296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Garamond"/>
              <a:buNone/>
            </a:pPr>
            <a:r>
              <a:rPr b="1" i="0" lang="en-US" sz="18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Garamond"/>
                <a:ea typeface="Garamond"/>
                <a:cs typeface="Garamond"/>
                <a:sym typeface="Garamond"/>
              </a:rPr>
              <a:t>	</a:t>
            </a:r>
            <a:r>
              <a:rPr b="1" i="0" lang="en-US" sz="28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Garamond"/>
                <a:ea typeface="Garamond"/>
                <a:cs typeface="Garamond"/>
                <a:sym typeface="Garamond"/>
              </a:rPr>
              <a:t>Eldiven Kullanımında Dikkat Edilmesi </a:t>
            </a:r>
            <a:br>
              <a:rPr b="1" i="0" lang="en-US" sz="28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Garamond"/>
                <a:ea typeface="Garamond"/>
                <a:cs typeface="Garamond"/>
                <a:sym typeface="Garamond"/>
              </a:rPr>
            </a:br>
            <a:r>
              <a:rPr b="1" i="0" lang="en-US" sz="28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Garamond"/>
                <a:ea typeface="Garamond"/>
                <a:cs typeface="Garamond"/>
                <a:sym typeface="Garamond"/>
              </a:rPr>
              <a:t>	   Gereken Durumlar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2800"/>
              <a:buFont typeface="Garamond"/>
              <a:buChar char="•"/>
            </a:pPr>
            <a:r>
              <a:rPr b="0" i="0" lang="en-US" sz="28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Garamond"/>
                <a:ea typeface="Garamond"/>
                <a:cs typeface="Garamond"/>
                <a:sym typeface="Garamond"/>
              </a:rPr>
              <a:t>O işlem için </a:t>
            </a:r>
            <a:r>
              <a:rPr b="1" i="0" lang="en-US" sz="28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Garamond"/>
                <a:ea typeface="Garamond"/>
                <a:cs typeface="Garamond"/>
                <a:sym typeface="Garamond"/>
              </a:rPr>
              <a:t>mutlaka gerekli</a:t>
            </a:r>
            <a:r>
              <a:rPr b="0" i="0" lang="en-US" sz="28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Garamond"/>
                <a:ea typeface="Garamond"/>
                <a:cs typeface="Garamond"/>
                <a:sym typeface="Garamond"/>
              </a:rPr>
              <a:t> ise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2800"/>
              <a:buFont typeface="Garamond"/>
              <a:buChar char="•"/>
            </a:pPr>
            <a:r>
              <a:rPr b="0" i="0" lang="en-US" sz="28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Garamond"/>
                <a:ea typeface="Garamond"/>
                <a:cs typeface="Garamond"/>
                <a:sym typeface="Garamond"/>
              </a:rPr>
              <a:t>Gerekli ise </a:t>
            </a:r>
            <a:r>
              <a:rPr b="1" i="0" lang="en-US" sz="28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Garamond"/>
                <a:ea typeface="Garamond"/>
                <a:cs typeface="Garamond"/>
                <a:sym typeface="Garamond"/>
              </a:rPr>
              <a:t>sadece o işlem için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2800"/>
              <a:buFont typeface="Garamond"/>
              <a:buChar char="•"/>
            </a:pPr>
            <a:r>
              <a:rPr b="0" i="0" lang="en-US" sz="28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Garamond"/>
                <a:ea typeface="Garamond"/>
                <a:cs typeface="Garamond"/>
                <a:sym typeface="Garamond"/>
              </a:rPr>
              <a:t>İşlemden</a:t>
            </a:r>
            <a:r>
              <a:rPr b="1" i="0" lang="en-US" sz="28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Garamond"/>
                <a:ea typeface="Garamond"/>
                <a:cs typeface="Garamond"/>
                <a:sym typeface="Garamond"/>
              </a:rPr>
              <a:t> hemen önce </a:t>
            </a:r>
            <a:r>
              <a:rPr b="0" i="0" lang="en-US" sz="28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Garamond"/>
                <a:ea typeface="Garamond"/>
                <a:cs typeface="Garamond"/>
                <a:sym typeface="Garamond"/>
              </a:rPr>
              <a:t>giyilmeli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2800"/>
              <a:buFont typeface="Garamond"/>
              <a:buChar char="•"/>
            </a:pPr>
            <a:r>
              <a:rPr b="0" i="0" lang="en-US" sz="28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Garamond"/>
                <a:ea typeface="Garamond"/>
                <a:cs typeface="Garamond"/>
                <a:sym typeface="Garamond"/>
              </a:rPr>
              <a:t>İşlem </a:t>
            </a:r>
            <a:r>
              <a:rPr b="1" i="0" lang="en-US" sz="28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Garamond"/>
                <a:ea typeface="Garamond"/>
                <a:cs typeface="Garamond"/>
                <a:sym typeface="Garamond"/>
              </a:rPr>
              <a:t>bittiği anda</a:t>
            </a:r>
            <a:r>
              <a:rPr b="0" i="0" lang="en-US" sz="28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Garamond"/>
                <a:ea typeface="Garamond"/>
                <a:cs typeface="Garamond"/>
                <a:sym typeface="Garamond"/>
              </a:rPr>
              <a:t> çıkarılmalı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2800"/>
              <a:buFont typeface="Garamond"/>
              <a:buChar char="•"/>
            </a:pPr>
            <a:r>
              <a:rPr b="0" i="0" lang="en-US" sz="28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Garamond"/>
                <a:ea typeface="Garamond"/>
                <a:cs typeface="Garamond"/>
                <a:sym typeface="Garamond"/>
              </a:rPr>
              <a:t>Aynı eldiven ile </a:t>
            </a:r>
            <a:r>
              <a:rPr b="1" i="0" lang="en-US" sz="28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Garamond"/>
                <a:ea typeface="Garamond"/>
                <a:cs typeface="Garamond"/>
                <a:sym typeface="Garamond"/>
              </a:rPr>
              <a:t>başka hiçbir yere</a:t>
            </a:r>
            <a:r>
              <a:rPr b="0" i="0" lang="en-US" sz="28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Garamond"/>
                <a:ea typeface="Garamond"/>
                <a:cs typeface="Garamond"/>
                <a:sym typeface="Garamond"/>
              </a:rPr>
              <a:t> dokunulmamalı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2800"/>
              <a:buFont typeface="Garamond"/>
              <a:buChar char="•"/>
            </a:pPr>
            <a:r>
              <a:rPr b="0" i="0" lang="en-US" sz="28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Garamond"/>
                <a:ea typeface="Garamond"/>
                <a:cs typeface="Garamond"/>
                <a:sym typeface="Garamond"/>
              </a:rPr>
              <a:t>Aynı hasta üzerinde farklı bölgelere işlem yapılırken ya da bir hastadan diğer hastaya geçilirken</a:t>
            </a:r>
            <a:endParaRPr/>
          </a:p>
          <a:p>
            <a:pPr indent="-165100" lvl="0" marL="342900" rtl="0" algn="l">
              <a:spcBef>
                <a:spcPts val="560"/>
              </a:spcBef>
              <a:spcAft>
                <a:spcPts val="0"/>
              </a:spcAft>
              <a:buSzPts val="2800"/>
              <a:buFont typeface="Garamond"/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effectLst>
                <a:outerShdw blurRad="38100" algn="tl" dir="2700000" dist="38100">
                  <a:srgbClr val="C0C0C0"/>
                </a:outerShdw>
              </a:effectLst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2"/>
          <p:cNvSpPr txBox="1"/>
          <p:nvPr>
            <p:ph idx="4294967295" type="body"/>
          </p:nvPr>
        </p:nvSpPr>
        <p:spPr>
          <a:xfrm>
            <a:off x="915987" y="2017712"/>
            <a:ext cx="782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200"/>
              <a:buFont typeface="Garamond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Garamond"/>
                <a:ea typeface="Garamond"/>
                <a:cs typeface="Garamond"/>
                <a:sym typeface="Garamond"/>
              </a:rPr>
              <a:t>   </a:t>
            </a:r>
            <a:r>
              <a:rPr b="1" i="0" lang="en-US" sz="44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Ellerinizi yıkayarak kendinizi ve hastaları İnfeksiyonlardan koruyunuz. Eliniz temiz, içiniz rahat olsun.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chemeClr val="hlink"/>
              </a:buClr>
              <a:buSzPts val="4400"/>
              <a:buFont typeface="Arial"/>
              <a:buNone/>
            </a:pPr>
            <a:r>
              <a:rPr b="1" i="0" lang="en-US" sz="44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					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Ekip Çalışması">
  <a:themeElements>
    <a:clrScheme name="Ekip Çalışması 4">
      <a:dk1>
        <a:srgbClr val="006E6B"/>
      </a:dk1>
      <a:lt1>
        <a:srgbClr val="FFFFFF"/>
      </a:lt1>
      <a:dk2>
        <a:srgbClr val="006666"/>
      </a:dk2>
      <a:lt2>
        <a:srgbClr val="B9EFEE"/>
      </a:lt2>
      <a:accent1>
        <a:srgbClr val="33CCCC"/>
      </a:accent1>
      <a:accent2>
        <a:srgbClr val="6AB475"/>
      </a:accent2>
      <a:accent3>
        <a:srgbClr val="AAB8B8"/>
      </a:accent3>
      <a:accent4>
        <a:srgbClr val="DADADA"/>
      </a:accent4>
      <a:accent5>
        <a:srgbClr val="ADE2E2"/>
      </a:accent5>
      <a:accent6>
        <a:srgbClr val="5FA369"/>
      </a:accent6>
      <a:hlink>
        <a:srgbClr val="00FF99"/>
      </a:hlink>
      <a:folHlink>
        <a:srgbClr val="CCFF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1_Ekip Çalışması">
  <a:themeElements>
    <a:clrScheme name="Ekip Çalışması 4">
      <a:dk1>
        <a:srgbClr val="006E6B"/>
      </a:dk1>
      <a:lt1>
        <a:srgbClr val="FFFFFF"/>
      </a:lt1>
      <a:dk2>
        <a:srgbClr val="006666"/>
      </a:dk2>
      <a:lt2>
        <a:srgbClr val="B9EFEE"/>
      </a:lt2>
      <a:accent1>
        <a:srgbClr val="33CCCC"/>
      </a:accent1>
      <a:accent2>
        <a:srgbClr val="6AB475"/>
      </a:accent2>
      <a:accent3>
        <a:srgbClr val="AAB8B8"/>
      </a:accent3>
      <a:accent4>
        <a:srgbClr val="DADADA"/>
      </a:accent4>
      <a:accent5>
        <a:srgbClr val="ADE2E2"/>
      </a:accent5>
      <a:accent6>
        <a:srgbClr val="5FA369"/>
      </a:accent6>
      <a:hlink>
        <a:srgbClr val="00FF99"/>
      </a:hlink>
      <a:folHlink>
        <a:srgbClr val="CCFF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