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2" r:id="rId4"/>
    <p:sldMasterId id="2147483663" r:id="rId5"/>
    <p:sldMasterId id="2147483664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y="6858000" cx="9144000"/>
  <p:notesSz cx="6858000" cy="96583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schemas.openxmlformats.org/officeDocument/2006/relationships/slide" Target="slides/slide1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9050" spcFirstLastPara="1" rIns="1905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9050" spcFirstLastPara="1" rIns="1905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75750"/>
            <a:ext cx="29718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9175750"/>
            <a:ext cx="29718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0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/>
          <p:nvPr/>
        </p:nvSpPr>
        <p:spPr>
          <a:xfrm>
            <a:off x="3886200" y="9175750"/>
            <a:ext cx="2971800" cy="482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050" spcFirstLastPara="1" rIns="1905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1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43" name="Google Shape;143;p1:notes"/>
          <p:cNvSpPr/>
          <p:nvPr>
            <p:ph idx="2" type="sldImg"/>
          </p:nvPr>
        </p:nvSpPr>
        <p:spPr>
          <a:xfrm>
            <a:off x="1022350" y="730250"/>
            <a:ext cx="48132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4" name="Google Shape;144;p1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0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1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2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3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4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5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6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6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4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5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6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7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8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:notes"/>
          <p:cNvSpPr txBox="1"/>
          <p:nvPr>
            <p:ph idx="1" type="body"/>
          </p:nvPr>
        </p:nvSpPr>
        <p:spPr>
          <a:xfrm>
            <a:off x="914400" y="4587875"/>
            <a:ext cx="5029200" cy="4346700"/>
          </a:xfrm>
          <a:prstGeom prst="rect">
            <a:avLst/>
          </a:prstGeom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9:notes"/>
          <p:cNvSpPr/>
          <p:nvPr>
            <p:ph idx="2" type="sldImg"/>
          </p:nvPr>
        </p:nvSpPr>
        <p:spPr>
          <a:xfrm>
            <a:off x="1020762" y="730250"/>
            <a:ext cx="4816500" cy="3609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 Slaydı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"/>
          <p:cNvSpPr txBox="1"/>
          <p:nvPr>
            <p:ph type="ctrTitle"/>
          </p:nvPr>
        </p:nvSpPr>
        <p:spPr>
          <a:xfrm>
            <a:off x="1219200" y="19050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lt2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" type="subTitle"/>
          </p:nvPr>
        </p:nvSpPr>
        <p:spPr>
          <a:xfrm>
            <a:off x="1839913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2400"/>
              <a:buFont typeface="Arial"/>
              <a:buNone/>
              <a:defRPr/>
            </a:lvl1pPr>
            <a:lvl2pPr lvl="1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lvl="2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lvl="3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lvl="4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lvl="5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lvl="6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lvl="7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lvl="8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0" type="dt"/>
          </p:nvPr>
        </p:nvSpPr>
        <p:spPr>
          <a:xfrm>
            <a:off x="1212850" y="623252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11" type="ftr"/>
          </p:nvPr>
        </p:nvSpPr>
        <p:spPr>
          <a:xfrm>
            <a:off x="3651250" y="6232525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"/>
          <p:cNvSpPr txBox="1"/>
          <p:nvPr>
            <p:ph idx="12" type="sldNum"/>
          </p:nvPr>
        </p:nvSpPr>
        <p:spPr>
          <a:xfrm>
            <a:off x="7080250" y="623252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Yalnızca Başlık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rşılaştırma" type="twoTxTwoObj">
  <p:cSld name="TWO_OBJECTS_WITH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9pPr>
          </a:lstStyle>
          <a:p/>
        </p:txBody>
      </p:sp>
      <p:sp>
        <p:nvSpPr>
          <p:cNvPr id="102" name="Google Shape;102;p13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1pPr>
            <a:lvl2pPr indent="-323850" lvl="1" marL="914400" rtl="0" algn="l">
              <a:spcBef>
                <a:spcPts val="400"/>
              </a:spcBef>
              <a:spcAft>
                <a:spcPts val="0"/>
              </a:spcAft>
              <a:buSzPts val="1500"/>
              <a:buChar char="●"/>
              <a:defRPr sz="2000"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3pPr>
            <a:lvl4pPr indent="-294639" lvl="3" marL="18288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4pPr>
            <a:lvl5pPr indent="-294639" lvl="4" marL="22860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5pPr>
            <a:lvl6pPr indent="-294639" lvl="5" marL="27432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6pPr>
            <a:lvl7pPr indent="-294639" lvl="6" marL="32004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7pPr>
            <a:lvl8pPr indent="-294640" lvl="7" marL="36576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8pPr>
            <a:lvl9pPr indent="-294640" lvl="8" marL="41148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9pPr>
          </a:lstStyle>
          <a:p/>
        </p:txBody>
      </p:sp>
      <p:sp>
        <p:nvSpPr>
          <p:cNvPr id="103" name="Google Shape;103;p13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9pPr>
          </a:lstStyle>
          <a:p/>
        </p:txBody>
      </p:sp>
      <p:sp>
        <p:nvSpPr>
          <p:cNvPr id="104" name="Google Shape;104;p13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1pPr>
            <a:lvl2pPr indent="-323850" lvl="1" marL="914400" rtl="0" algn="l">
              <a:spcBef>
                <a:spcPts val="400"/>
              </a:spcBef>
              <a:spcAft>
                <a:spcPts val="0"/>
              </a:spcAft>
              <a:buSzPts val="1500"/>
              <a:buChar char="●"/>
              <a:defRPr sz="2000"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3pPr>
            <a:lvl4pPr indent="-294639" lvl="3" marL="18288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4pPr>
            <a:lvl5pPr indent="-294639" lvl="4" marL="22860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5pPr>
            <a:lvl6pPr indent="-294639" lvl="5" marL="27432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6pPr>
            <a:lvl7pPr indent="-294639" lvl="6" marL="32004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7pPr>
            <a:lvl8pPr indent="-294640" lvl="7" marL="36576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8pPr>
            <a:lvl9pPr indent="-294640" lvl="8" marL="4114800" rtl="0" algn="l">
              <a:spcBef>
                <a:spcPts val="320"/>
              </a:spcBef>
              <a:spcAft>
                <a:spcPts val="0"/>
              </a:spcAft>
              <a:buSzPts val="1040"/>
              <a:buChar char="●"/>
              <a:defRPr sz="1600"/>
            </a:lvl9pPr>
          </a:lstStyle>
          <a:p/>
        </p:txBody>
      </p:sp>
      <p:sp>
        <p:nvSpPr>
          <p:cNvPr id="105" name="Google Shape;105;p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İki İçerik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rtl="0" algn="l"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1pPr>
            <a:lvl2pPr indent="-342900" lvl="1" marL="914400" rtl="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2pPr>
            <a:lvl3pPr indent="-311150" lvl="2" marL="1371600" rtl="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9pPr>
          </a:lstStyle>
          <a:p/>
        </p:txBody>
      </p:sp>
      <p:sp>
        <p:nvSpPr>
          <p:cNvPr id="111" name="Google Shape;111;p14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rtl="0" algn="l"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1pPr>
            <a:lvl2pPr indent="-342900" lvl="1" marL="914400" rtl="0" algn="l">
              <a:spcBef>
                <a:spcPts val="480"/>
              </a:spcBef>
              <a:spcAft>
                <a:spcPts val="0"/>
              </a:spcAft>
              <a:buSzPts val="1800"/>
              <a:buChar char="●"/>
              <a:defRPr sz="2400"/>
            </a:lvl2pPr>
            <a:lvl3pPr indent="-311150" lvl="2" marL="1371600" rtl="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 sz="1800"/>
            </a:lvl9pPr>
          </a:lstStyle>
          <a:p/>
        </p:txBody>
      </p:sp>
      <p:sp>
        <p:nvSpPr>
          <p:cNvPr id="112" name="Google Shape;112;p1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ölüm Üstbilgisi" type="secHead">
  <p:cSld name="SECTION_HEADER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5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/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9pPr>
          </a:lstStyle>
          <a:p/>
        </p:txBody>
      </p:sp>
      <p:sp>
        <p:nvSpPr>
          <p:cNvPr id="118" name="Google Shape;118;p1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 Slaydı" type="title">
  <p:cSld name="TITLE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"/>
          <p:cNvSpPr txBox="1"/>
          <p:nvPr>
            <p:ph type="ctrTitle"/>
          </p:nvPr>
        </p:nvSpPr>
        <p:spPr>
          <a:xfrm>
            <a:off x="1219200" y="19050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" type="subTitle"/>
          </p:nvPr>
        </p:nvSpPr>
        <p:spPr>
          <a:xfrm>
            <a:off x="1839913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SzPts val="2400"/>
              <a:buFont typeface="Arial"/>
              <a:buNone/>
              <a:defRPr/>
            </a:lvl1pPr>
            <a:lvl2pPr lvl="1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lvl="2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lvl="3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lvl="4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lvl="5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lvl="6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lvl="7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lvl="8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0" type="dt"/>
          </p:nvPr>
        </p:nvSpPr>
        <p:spPr>
          <a:xfrm>
            <a:off x="1212850" y="623252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7"/>
          <p:cNvSpPr txBox="1"/>
          <p:nvPr>
            <p:ph idx="11" type="ftr"/>
          </p:nvPr>
        </p:nvSpPr>
        <p:spPr>
          <a:xfrm>
            <a:off x="3651250" y="6232525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7"/>
          <p:cNvSpPr txBox="1"/>
          <p:nvPr>
            <p:ph idx="12" type="sldNum"/>
          </p:nvPr>
        </p:nvSpPr>
        <p:spPr>
          <a:xfrm>
            <a:off x="7080250" y="623252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, Metin ve İçerik" type="txAndObj">
  <p:cSld name="TEXT_AND_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 ve İçerik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, Metin ve 2 İçerik" type="txAndTwoObj">
  <p:cSld name="TEXT_AND_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59" name="Google Shape;59;p6"/>
          <p:cNvSpPr txBox="1"/>
          <p:nvPr>
            <p:ph idx="2" type="body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3" type="body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61" name="Google Shape;61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key Başlık ve Metin" type="vertTitleAndTx">
  <p:cSld name="VERTICAL_TITLE_AND_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"/>
          <p:cNvSpPr txBox="1"/>
          <p:nvPr>
            <p:ph type="title"/>
          </p:nvPr>
        </p:nvSpPr>
        <p:spPr>
          <a:xfrm rot="5400000">
            <a:off x="5010150" y="2190750"/>
            <a:ext cx="5753100" cy="20574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1" type="body"/>
          </p:nvPr>
        </p:nvSpPr>
        <p:spPr>
          <a:xfrm rot="5400000">
            <a:off x="819150" y="209550"/>
            <a:ext cx="57531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, Dikey Metin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8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8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2pPr>
            <a:lvl3pPr indent="-302894" lvl="2" marL="1371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3pPr>
            <a:lvl4pPr indent="-302894" lvl="3" marL="1828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indent="-302895" lvl="4" marL="22860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rtl="0" algn="l"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lı Resim" type="picTx">
  <p:cSld name="PICTURE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b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9" name="Google Shape;79;p9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şlıklı İçerik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b" bIns="46025" lIns="92075" spcFirstLastPara="1" rIns="92075" wrap="square" tIns="460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  <a:defRPr sz="3200"/>
            </a:lvl1pPr>
            <a:lvl2pPr indent="-361950" lvl="1" marL="914400" rtl="0" algn="l">
              <a:spcBef>
                <a:spcPts val="560"/>
              </a:spcBef>
              <a:spcAft>
                <a:spcPts val="0"/>
              </a:spcAft>
              <a:buSzPts val="2100"/>
              <a:buChar char="●"/>
              <a:defRPr sz="2800"/>
            </a:lvl2pPr>
            <a:lvl3pPr indent="-327660" lvl="2" marL="1371600" rtl="0" algn="l">
              <a:spcBef>
                <a:spcPts val="480"/>
              </a:spcBef>
              <a:spcAft>
                <a:spcPts val="0"/>
              </a:spcAft>
              <a:buSzPts val="1560"/>
              <a:buChar char="●"/>
              <a:defRPr sz="2400"/>
            </a:lvl3pPr>
            <a:lvl4pPr indent="-311150" lvl="3" marL="1828800" rtl="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4pPr>
            <a:lvl5pPr indent="-311150" lvl="4" marL="2286000" rtl="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5pPr>
            <a:lvl6pPr indent="-311150" lvl="5" marL="2743200" rtl="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6pPr>
            <a:lvl7pPr indent="-311150" lvl="6" marL="3200400" rtl="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7pPr>
            <a:lvl8pPr indent="-311150" lvl="7" marL="3657600" rtl="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8pPr>
            <a:lvl9pPr indent="-311150" lvl="8" marL="4114800" rtl="0" algn="l">
              <a:spcBef>
                <a:spcPts val="400"/>
              </a:spcBef>
              <a:spcAft>
                <a:spcPts val="0"/>
              </a:spcAft>
              <a:buSzPts val="1300"/>
              <a:buChar char="●"/>
              <a:defRPr sz="2000"/>
            </a:lvl9pPr>
          </a:lstStyle>
          <a:p/>
        </p:txBody>
      </p:sp>
      <p:sp>
        <p:nvSpPr>
          <p:cNvPr id="86" name="Google Shape;86;p10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oş" type="blank">
  <p:cSld name="BLANK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2"/>
            </a:gs>
            <a:gs pos="100000">
              <a:schemeClr val="lt1"/>
            </a:gs>
          </a:gsLst>
          <a:lin ang="5400012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-12700" y="1681162"/>
            <a:ext cx="9061450" cy="1728787"/>
            <a:chOff x="-8" y="1059"/>
            <a:chExt cx="5708" cy="1089"/>
          </a:xfrm>
        </p:grpSpPr>
        <p:sp>
          <p:nvSpPr>
            <p:cNvPr id="11" name="Google Shape;11;p1"/>
            <p:cNvSpPr txBox="1"/>
            <p:nvPr/>
          </p:nvSpPr>
          <p:spPr>
            <a:xfrm>
              <a:off x="0" y="2016"/>
              <a:ext cx="5700" cy="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50000">
                  <a:schemeClr val="dk2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12" name="Google Shape;12;p1"/>
            <p:cNvSpPr txBox="1"/>
            <p:nvPr/>
          </p:nvSpPr>
          <p:spPr>
            <a:xfrm>
              <a:off x="0" y="2148"/>
              <a:ext cx="5700" cy="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50000">
                  <a:schemeClr val="folHlink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grpSp>
          <p:nvGrpSpPr>
            <p:cNvPr id="13" name="Google Shape;13;p1"/>
            <p:cNvGrpSpPr/>
            <p:nvPr/>
          </p:nvGrpSpPr>
          <p:grpSpPr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14" name="Google Shape;14;p1"/>
              <p:cNvSpPr/>
              <p:nvPr/>
            </p:nvSpPr>
            <p:spPr>
              <a:xfrm>
                <a:off x="-8" y="1059"/>
                <a:ext cx="833" cy="990"/>
              </a:xfrm>
              <a:custGeom>
                <a:rect b="b" l="l" r="r" t="t"/>
                <a:pathLst>
                  <a:path extrusionOk="0" h="990" w="833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lt1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-4" y="1194"/>
                <a:ext cx="698" cy="720"/>
              </a:xfrm>
              <a:custGeom>
                <a:rect b="b" l="l" r="r" t="t"/>
                <a:pathLst>
                  <a:path extrusionOk="0" h="720" w="698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99" y="1212"/>
                <a:ext cx="493" cy="685"/>
              </a:xfrm>
              <a:custGeom>
                <a:rect b="b" l="l" r="r" t="t"/>
                <a:pathLst>
                  <a:path extrusionOk="0" h="685" w="493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lt1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17" name="Google Shape;17;p1"/>
              <p:cNvSpPr/>
              <p:nvPr/>
            </p:nvSpPr>
            <p:spPr>
              <a:xfrm>
                <a:off x="283" y="1467"/>
                <a:ext cx="124" cy="173"/>
              </a:xfrm>
              <a:custGeom>
                <a:rect b="b" l="l" r="r" t="t"/>
                <a:pathLst>
                  <a:path extrusionOk="0" h="173" w="124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dk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</p:grpSp>
      </p:grpSp>
      <p:sp>
        <p:nvSpPr>
          <p:cNvPr id="18" name="Google Shape;18;p1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lt2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  <a:defRPr b="0" i="0" sz="32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  <a:defRPr b="0" i="0" sz="28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Arial"/>
              <a:buChar char="●"/>
              <a:defRPr b="0" i="0" sz="24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111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111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111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111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dk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0" type="dt"/>
          </p:nvPr>
        </p:nvSpPr>
        <p:spPr>
          <a:xfrm>
            <a:off x="1212850" y="623252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1" type="ftr"/>
          </p:nvPr>
        </p:nvSpPr>
        <p:spPr>
          <a:xfrm>
            <a:off x="3651250" y="6232525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22" name="Google Shape;22;p1"/>
          <p:cNvSpPr txBox="1"/>
          <p:nvPr>
            <p:ph idx="12" type="sldNum"/>
          </p:nvPr>
        </p:nvSpPr>
        <p:spPr>
          <a:xfrm>
            <a:off x="7080250" y="623252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5400012" scaled="0"/>
        </a:gra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3"/>
          <p:cNvGrpSpPr/>
          <p:nvPr/>
        </p:nvGrpSpPr>
        <p:grpSpPr>
          <a:xfrm>
            <a:off x="-12700" y="93662"/>
            <a:ext cx="9061450" cy="1639887"/>
            <a:chOff x="-8" y="59"/>
            <a:chExt cx="5708" cy="1033"/>
          </a:xfrm>
        </p:grpSpPr>
        <p:sp>
          <p:nvSpPr>
            <p:cNvPr id="31" name="Google Shape;31;p3"/>
            <p:cNvSpPr txBox="1"/>
            <p:nvPr/>
          </p:nvSpPr>
          <p:spPr>
            <a:xfrm>
              <a:off x="0" y="960"/>
              <a:ext cx="5700" cy="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lt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32" name="Google Shape;32;p3"/>
            <p:cNvSpPr txBox="1"/>
            <p:nvPr/>
          </p:nvSpPr>
          <p:spPr>
            <a:xfrm>
              <a:off x="0" y="1092"/>
              <a:ext cx="5700" cy="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folHlink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grpSp>
          <p:nvGrpSpPr>
            <p:cNvPr id="33" name="Google Shape;33;p3"/>
            <p:cNvGrpSpPr/>
            <p:nvPr/>
          </p:nvGrpSpPr>
          <p:grpSpPr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-8" y="59"/>
                <a:ext cx="833" cy="990"/>
              </a:xfrm>
              <a:custGeom>
                <a:rect b="b" l="l" r="r" t="t"/>
                <a:pathLst>
                  <a:path extrusionOk="0" h="990" w="833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dk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-4" y="194"/>
                <a:ext cx="698" cy="720"/>
              </a:xfrm>
              <a:custGeom>
                <a:rect b="b" l="l" r="r" t="t"/>
                <a:pathLst>
                  <a:path extrusionOk="0" h="720" w="698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36" name="Google Shape;36;p3"/>
              <p:cNvSpPr/>
              <p:nvPr/>
            </p:nvSpPr>
            <p:spPr>
              <a:xfrm>
                <a:off x="99" y="212"/>
                <a:ext cx="493" cy="685"/>
              </a:xfrm>
              <a:custGeom>
                <a:rect b="b" l="l" r="r" t="t"/>
                <a:pathLst>
                  <a:path extrusionOk="0" h="685" w="493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dk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37" name="Google Shape;37;p3"/>
              <p:cNvSpPr/>
              <p:nvPr/>
            </p:nvSpPr>
            <p:spPr>
              <a:xfrm>
                <a:off x="283" y="467"/>
                <a:ext cx="124" cy="173"/>
              </a:xfrm>
              <a:custGeom>
                <a:rect b="b" l="l" r="r" t="t"/>
                <a:pathLst>
                  <a:path extrusionOk="0" h="173" w="124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</p:grpSp>
      </p:grpSp>
      <p:sp>
        <p:nvSpPr>
          <p:cNvPr id="38" name="Google Shape;38;p3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111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111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111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111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Google Shape;40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41" name="Google Shape;41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1"/>
            </a:gs>
            <a:gs pos="100000">
              <a:schemeClr val="dk2"/>
            </a:gs>
          </a:gsLst>
          <a:lin ang="5400012" scaled="0"/>
        </a:gra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oogle Shape;122;p16"/>
          <p:cNvGrpSpPr/>
          <p:nvPr/>
        </p:nvGrpSpPr>
        <p:grpSpPr>
          <a:xfrm>
            <a:off x="-12700" y="1681162"/>
            <a:ext cx="9061450" cy="1728787"/>
            <a:chOff x="-8" y="1059"/>
            <a:chExt cx="5708" cy="1089"/>
          </a:xfrm>
        </p:grpSpPr>
        <p:sp>
          <p:nvSpPr>
            <p:cNvPr id="123" name="Google Shape;123;p16"/>
            <p:cNvSpPr txBox="1"/>
            <p:nvPr/>
          </p:nvSpPr>
          <p:spPr>
            <a:xfrm>
              <a:off x="0" y="2016"/>
              <a:ext cx="5700" cy="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lt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124" name="Google Shape;124;p16"/>
            <p:cNvSpPr txBox="1"/>
            <p:nvPr/>
          </p:nvSpPr>
          <p:spPr>
            <a:xfrm>
              <a:off x="0" y="2148"/>
              <a:ext cx="5700" cy="0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folHlink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400" u="non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grpSp>
          <p:nvGrpSpPr>
            <p:cNvPr id="125" name="Google Shape;125;p16"/>
            <p:cNvGrpSpPr/>
            <p:nvPr/>
          </p:nvGrpSpPr>
          <p:grpSpPr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126" name="Google Shape;126;p16"/>
              <p:cNvSpPr/>
              <p:nvPr/>
            </p:nvSpPr>
            <p:spPr>
              <a:xfrm>
                <a:off x="-8" y="1059"/>
                <a:ext cx="833" cy="990"/>
              </a:xfrm>
              <a:custGeom>
                <a:rect b="b" l="l" r="r" t="t"/>
                <a:pathLst>
                  <a:path extrusionOk="0" h="990" w="833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dk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127" name="Google Shape;127;p16"/>
              <p:cNvSpPr/>
              <p:nvPr/>
            </p:nvSpPr>
            <p:spPr>
              <a:xfrm>
                <a:off x="-4" y="1194"/>
                <a:ext cx="698" cy="720"/>
              </a:xfrm>
              <a:custGeom>
                <a:rect b="b" l="l" r="r" t="t"/>
                <a:pathLst>
                  <a:path extrusionOk="0" h="720" w="698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128" name="Google Shape;128;p16"/>
              <p:cNvSpPr/>
              <p:nvPr/>
            </p:nvSpPr>
            <p:spPr>
              <a:xfrm>
                <a:off x="99" y="1212"/>
                <a:ext cx="493" cy="685"/>
              </a:xfrm>
              <a:custGeom>
                <a:rect b="b" l="l" r="r" t="t"/>
                <a:pathLst>
                  <a:path extrusionOk="0" h="685" w="493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chemeClr val="dk2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  <p:sp>
            <p:nvSpPr>
              <p:cNvPr id="129" name="Google Shape;129;p16"/>
              <p:cNvSpPr/>
              <p:nvPr/>
            </p:nvSpPr>
            <p:spPr>
              <a:xfrm>
                <a:off x="283" y="1467"/>
                <a:ext cx="124" cy="173"/>
              </a:xfrm>
              <a:custGeom>
                <a:rect b="b" l="l" r="r" t="t"/>
                <a:pathLst>
                  <a:path extrusionOk="0" h="173" w="124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4400" u="none">
                  <a:solidFill>
                    <a:schemeClr val="lt2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endParaRPr>
              </a:p>
            </p:txBody>
          </p:sp>
        </p:grpSp>
      </p:grpSp>
      <p:sp>
        <p:nvSpPr>
          <p:cNvPr id="130" name="Google Shape;130;p16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r="2700000" dist="13470">
              <a:schemeClr val="dk1">
                <a:alpha val="49800"/>
              </a:schemeClr>
            </a:outerShdw>
          </a:effectLst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1" name="Google Shape;131;p1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  <a:defRPr b="0" i="0" sz="32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111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111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111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111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effectLst>
                  <a:outerShdw blurRad="38100" algn="tl" dir="2700000" dist="381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2" name="Google Shape;132;p16"/>
          <p:cNvSpPr txBox="1"/>
          <p:nvPr>
            <p:ph idx="10" type="dt"/>
          </p:nvPr>
        </p:nvSpPr>
        <p:spPr>
          <a:xfrm>
            <a:off x="1212850" y="623252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133" name="Google Shape;133;p16"/>
          <p:cNvSpPr txBox="1"/>
          <p:nvPr>
            <p:ph idx="11" type="ftr"/>
          </p:nvPr>
        </p:nvSpPr>
        <p:spPr>
          <a:xfrm>
            <a:off x="3651250" y="6232525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Noto Sans Symbols"/>
                <a:ea typeface="Noto Sans Symbols"/>
                <a:cs typeface="Noto Sans Symbols"/>
                <a:sym typeface="Noto Sans Symbols"/>
              </a:defRPr>
            </a:lvl9pPr>
          </a:lstStyle>
          <a:p/>
        </p:txBody>
      </p:sp>
      <p:sp>
        <p:nvSpPr>
          <p:cNvPr id="134" name="Google Shape;134;p16"/>
          <p:cNvSpPr txBox="1"/>
          <p:nvPr>
            <p:ph idx="12" type="sldNum"/>
          </p:nvPr>
        </p:nvSpPr>
        <p:spPr>
          <a:xfrm>
            <a:off x="7080250" y="623252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14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 txBox="1"/>
          <p:nvPr>
            <p:ph type="ctrTitle"/>
          </p:nvPr>
        </p:nvSpPr>
        <p:spPr>
          <a:xfrm>
            <a:off x="1219200" y="1905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FF33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rgbClr val="CCFF33"/>
                </a:solidFill>
                <a:latin typeface="Arial"/>
                <a:ea typeface="Arial"/>
                <a:cs typeface="Arial"/>
                <a:sym typeface="Arial"/>
              </a:rPr>
              <a:t>KİŞİSEL HİJYEN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DEODORANT KULLANILMALI AĞIR PARFÜMLERDEN KAÇINILMALIDIR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EL BAKIMI YAPILMALIDIR.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ÜNİFORMA TEMİZ VE ÜTÜLÜ OLMALIDIR.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SÖKÜK, YIRTIK, SOLMUŞ, LEKELİ, DÜĞMESİZ VB. OLMAMALIDIR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İSİM ARMALARI YAZILMIŞ OLMALIDIR.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RAHAT ÇALIŞMA İMKANI VEREN ÜNİFORMA GİYİLMELİDİR.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DAİMA YEDEK ÜNİFORMA BULUNDURULMALIDIR.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9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AYAK BAKIMI VE TEMİZLİĞİNE ÖZEN GÖSTERİLMELİDİR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EN AZ GÜNDE BİR KEZ YIKANMALIDIR.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AYAKTA MANTAR AŞIRI TERLEME VE KOKU OLURSA MUTLAKA TEDAVİ ETTİRİLMELİDİR. </a:t>
            </a:r>
            <a:endParaRPr/>
          </a:p>
        </p:txBody>
      </p:sp>
      <p:pic>
        <p:nvPicPr>
          <p:cNvPr id="215" name="Google Shape;215;p2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48262" y="2203450"/>
            <a:ext cx="3600600" cy="300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0"/>
          <p:cNvSpPr txBox="1"/>
          <p:nvPr>
            <p:ph idx="1" type="body"/>
          </p:nvPr>
        </p:nvSpPr>
        <p:spPr>
          <a:xfrm>
            <a:off x="0" y="1981200"/>
            <a:ext cx="6588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ÇORAPLAR HERGÜN DEĞİŞTİRİLMELİDİR.</a:t>
            </a:r>
            <a:endParaRPr/>
          </a:p>
          <a:p>
            <a:pPr indent="-209550" lvl="0" marL="34290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None/>
            </a:pPr>
            <a:r>
              <a:t/>
            </a:r>
            <a:endParaRPr b="0" i="0" sz="2800" u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UYGUN VE RAHAT BİR AYAKKABI GİYİLMELİDİR. 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TERLİKLER DÜZENLİ OLARAK TEMİZLENMELİ VE BOYANMALIDIR.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YIRTIK VE SÖKÜK TERLİKLER KULLANILMAMALIDIR.</a:t>
            </a:r>
            <a:endParaRPr/>
          </a:p>
        </p:txBody>
      </p:sp>
      <p:pic>
        <p:nvPicPr>
          <p:cNvPr descr="MCj02326120000[1]" id="221" name="Google Shape;221;p3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88150" y="2205037"/>
            <a:ext cx="2355900" cy="280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1"/>
          <p:cNvSpPr txBox="1"/>
          <p:nvPr>
            <p:ph idx="1" type="body"/>
          </p:nvPr>
        </p:nvSpPr>
        <p:spPr>
          <a:xfrm>
            <a:off x="685800" y="1981200"/>
            <a:ext cx="53991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SAÇLAR DÜZENLİ VE TEMİZ OLMALIDIR.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BAŞKALARINA AİT TOKA, TARAK VE FIRÇA  KULLANILMAMALIDIR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SAÇ KILLARININ DÖKÜLMEMESİ VE DAĞINIK GÖZÜKMEMESİ İÇİN SAÇLAR BONE İÇERSİNE ALINMALIDIR.</a:t>
            </a:r>
            <a:endParaRPr/>
          </a:p>
        </p:txBody>
      </p:sp>
      <p:pic>
        <p:nvPicPr>
          <p:cNvPr descr="MCIN00936_0000[1]" id="227" name="Google Shape;227;p3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762" y="1773237"/>
            <a:ext cx="2385900" cy="217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2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rgbClr val="FFFFFF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mo"/>
                <a:ea typeface="Arimo"/>
                <a:cs typeface="Arimo"/>
                <a:sym typeface="Arimo"/>
              </a:rPr>
              <a:t>MAKYAJ VE TAKILARA DİKKAT EDİLMELİDİR,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rgbClr val="FFFFFF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mo"/>
                <a:ea typeface="Arimo"/>
                <a:cs typeface="Arimo"/>
                <a:sym typeface="Arimo"/>
              </a:rPr>
              <a:t>MAKYAJ MALZEMELRİ AŞIRIYA KAÇMADAN KULLANILMALIDIR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●"/>
            </a:pPr>
            <a:r>
              <a:rPr b="0" i="0" lang="en-US" sz="2400" u="none">
                <a:solidFill>
                  <a:srgbClr val="FFFFFF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mo"/>
                <a:ea typeface="Arimo"/>
                <a:cs typeface="Arimo"/>
                <a:sym typeface="Arimo"/>
              </a:rPr>
              <a:t>KÜNYE, YÜZÜK, HIZMA VB. ZİYNET EŞYALARI TAKILMAMALIDIR.</a:t>
            </a:r>
            <a:endParaRPr/>
          </a:p>
          <a:p>
            <a:pPr indent="-228600" lvl="0" marL="342900" rtl="0" algn="l"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i="0" sz="2400" u="none">
              <a:solidFill>
                <a:srgbClr val="FFFFFF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mo"/>
              <a:ea typeface="Arimo"/>
              <a:cs typeface="Arimo"/>
              <a:sym typeface="Arimo"/>
            </a:endParaRPr>
          </a:p>
        </p:txBody>
      </p:sp>
      <p:pic>
        <p:nvPicPr>
          <p:cNvPr descr="MCBD05565_0000[1]" id="233" name="Google Shape;233;p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4162" y="1916112"/>
            <a:ext cx="3292500" cy="343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VÜCUTTA AŞIRI TERLEME VAR İSE KÖTÜ KOKMAMAK İÇİN TERLEYEN KISIMLAR SABUNLU BEZ İLE SİLİNİP DURULANMALI VE KURULANMALIDIR.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TERLEMEYİ AZALTAN KREM VE DEODORANTLAR KULLANILMALIDIR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KİŞİSEL HİJYEN</a:t>
            </a:r>
            <a:endParaRPr/>
          </a:p>
        </p:txBody>
      </p:sp>
      <p:sp>
        <p:nvSpPr>
          <p:cNvPr id="152" name="Google Shape;152;p19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1" i="0" lang="en-US" sz="28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HİJYEN:</a:t>
            </a: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Bir sağlık bilimi olup, temel ilgi alanı sağlığın korunması ve sürdürülmesidir. </a:t>
            </a:r>
            <a:endParaRPr/>
          </a:p>
        </p:txBody>
      </p:sp>
      <p:pic>
        <p:nvPicPr>
          <p:cNvPr descr="MCj02977290000[1]" id="153" name="Google Shape;153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64162" y="1989137"/>
            <a:ext cx="3384600" cy="299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KİŞİSEL HİJYEN</a:t>
            </a:r>
            <a:endParaRPr/>
          </a:p>
        </p:txBody>
      </p:sp>
      <p:sp>
        <p:nvSpPr>
          <p:cNvPr id="159" name="Google Shape;159;p20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1" i="0" lang="en-US" sz="28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KİŞİSEL HİJYEN</a:t>
            </a: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: kişilerin kendi sağlığını korudukları ve devam ettirdikleri  öz bakım uygulamalarıdır</a:t>
            </a:r>
            <a:r>
              <a:rPr b="0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0" i="0" sz="2800" u="none">
              <a:solidFill>
                <a:schemeClr val="lt1"/>
              </a:solidFill>
              <a:latin typeface="Arimo"/>
              <a:ea typeface="Arimo"/>
              <a:cs typeface="Arimo"/>
              <a:sym typeface="Arimo"/>
            </a:endParaRPr>
          </a:p>
          <a:p>
            <a:pPr indent="-209550" lvl="0" marL="342900" rtl="0" algn="l"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pic>
        <p:nvPicPr>
          <p:cNvPr descr="MCBD05565_0000[1]" id="160" name="Google Shape;160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35600" y="1773237"/>
            <a:ext cx="3292500" cy="343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KİŞİSEL HİJYEN</a:t>
            </a:r>
            <a:endParaRPr/>
          </a:p>
        </p:txBody>
      </p:sp>
      <p:sp>
        <p:nvSpPr>
          <p:cNvPr id="166" name="Google Shape;166;p21"/>
          <p:cNvSpPr txBox="1"/>
          <p:nvPr>
            <p:ph idx="1" type="body"/>
          </p:nvPr>
        </p:nvSpPr>
        <p:spPr>
          <a:xfrm>
            <a:off x="7620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Kişisel temizlik, sağlıkla yakından ilgilidir. 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Pek çok hastalık mikrobunun temiz olmayan kişilerde kolayca yerleştiği bilinmektedir. </a:t>
            </a:r>
            <a:endParaRPr/>
          </a:p>
          <a:p>
            <a:pPr indent="-342900" lvl="0" marL="342900" rtl="0" algn="just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Sağlığın korunması için düzenli bir şekilde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200" u="none">
                <a:solidFill>
                  <a:srgbClr val="FF0033"/>
                </a:solidFill>
                <a:latin typeface="Arial"/>
                <a:ea typeface="Arial"/>
                <a:cs typeface="Arial"/>
                <a:sym typeface="Arial"/>
              </a:rPr>
              <a:t>saç, vücut, ağız ve dişlerimizin temizlenmesi ve giyeceklerin sık yıkanması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gereklidir.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2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HİJYENİK UYGULAMALARIN AMAÇLARI</a:t>
            </a:r>
            <a:endParaRPr/>
          </a:p>
        </p:txBody>
      </p:sp>
      <p:sp>
        <p:nvSpPr>
          <p:cNvPr id="172" name="Google Shape;172;p2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Vücut salgılarının, atıklarının ve geçici mikroorganizmaların vücuttan uzaklaştırılması yoluyla temizliği sağlamak.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Bireyin rahatlamasını, dinlenmesini, gevşemesini ve kas gerilimini azaltmak.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Vücuttaki kötü kokuları (ter kokusu) gidermek.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3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HİJYENİK UYGULAMALARIN AMAÇLARI</a:t>
            </a:r>
            <a:endParaRPr/>
          </a:p>
        </p:txBody>
      </p:sp>
      <p:sp>
        <p:nvSpPr>
          <p:cNvPr id="178" name="Google Shape;178;p23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Bireyin genel görünümünü olumlu hale getirmek, kendine olan güvenini arttırmak.</a:t>
            </a:r>
            <a:endParaRPr/>
          </a:p>
        </p:txBody>
      </p:sp>
      <p:pic>
        <p:nvPicPr>
          <p:cNvPr descr="s1sgutan[1]" id="179" name="Google Shape;179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76825" y="1773237"/>
            <a:ext cx="3598800" cy="453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4"/>
          <p:cNvSpPr txBox="1"/>
          <p:nvPr>
            <p:ph type="title"/>
          </p:nvPr>
        </p:nvSpPr>
        <p:spPr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Times"/>
              <a:buNone/>
            </a:pPr>
            <a:r>
              <a:rPr b="0" i="0" lang="en-US" sz="4400" u="none">
                <a:solidFill>
                  <a:schemeClr val="lt2"/>
                </a:solidFill>
                <a:latin typeface="Times"/>
                <a:ea typeface="Times"/>
                <a:cs typeface="Times"/>
                <a:sym typeface="Times"/>
              </a:rPr>
              <a:t>KİŞİSEL HİJYEN KURALLARI</a:t>
            </a:r>
            <a:endParaRPr/>
          </a:p>
        </p:txBody>
      </p:sp>
      <p:sp>
        <p:nvSpPr>
          <p:cNvPr id="185" name="Google Shape;185;p24"/>
          <p:cNvSpPr txBox="1"/>
          <p:nvPr>
            <p:ph idx="1" type="body"/>
          </p:nvPr>
        </p:nvSpPr>
        <p:spPr>
          <a:xfrm>
            <a:off x="250825" y="1981200"/>
            <a:ext cx="4897500" cy="33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VÜCUT TEMİZLİĞİ YAPILMALIDIR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SIK SIK DUŞ ALINMALI BANYO YAPILMALIDIR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rgbClr val="FFFFFF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İÇ ÇAMAŞIRLAR SIKLIKLA DEĞİTİRİLMELİDİR</a:t>
            </a:r>
            <a:endParaRPr/>
          </a:p>
        </p:txBody>
      </p:sp>
      <p:pic>
        <p:nvPicPr>
          <p:cNvPr descr="xsgorhv4[1]" id="186" name="Google Shape;186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 rot="-479985">
            <a:off x="4500613" y="2219338"/>
            <a:ext cx="4643285" cy="3730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5"/>
          <p:cNvSpPr txBox="1"/>
          <p:nvPr>
            <p:ph idx="1" type="body"/>
          </p:nvPr>
        </p:nvSpPr>
        <p:spPr>
          <a:xfrm>
            <a:off x="250825" y="1981200"/>
            <a:ext cx="676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TIRNAKLAR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UZATILMAMALI,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MUNTAZAM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BİR ŞEKİLDE KESİLMELİDİR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Arial"/>
              <a:buChar char="●"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KOYU RENK OJE KULLANILMAMALIDIR</a:t>
            </a:r>
            <a:endParaRPr/>
          </a:p>
        </p:txBody>
      </p:sp>
      <p:pic>
        <p:nvPicPr>
          <p:cNvPr descr="MCj02121650000[1]" id="192" name="Google Shape;192;p2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67400" y="1484312"/>
            <a:ext cx="2538300" cy="22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6"/>
          <p:cNvSpPr txBox="1"/>
          <p:nvPr>
            <p:ph type="title"/>
          </p:nvPr>
        </p:nvSpPr>
        <p:spPr>
          <a:xfrm>
            <a:off x="900112" y="-1143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AĞIZ HİJYENİ</a:t>
            </a:r>
            <a:endParaRPr/>
          </a:p>
        </p:txBody>
      </p:sp>
      <p:sp>
        <p:nvSpPr>
          <p:cNvPr id="198" name="Google Shape;198;p26"/>
          <p:cNvSpPr txBox="1"/>
          <p:nvPr>
            <p:ph idx="1" type="body"/>
          </p:nvPr>
        </p:nvSpPr>
        <p:spPr>
          <a:xfrm>
            <a:off x="0" y="1700212"/>
            <a:ext cx="6372300" cy="51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●"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mo"/>
                <a:ea typeface="Arimo"/>
                <a:cs typeface="Arimo"/>
                <a:sym typeface="Arimo"/>
              </a:rPr>
              <a:t>AĞIZ VE DİŞ BAKIMI DÜZENLİ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None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mo"/>
                <a:ea typeface="Arimo"/>
                <a:cs typeface="Arimo"/>
                <a:sym typeface="Arimo"/>
              </a:rPr>
              <a:t>   YAPILMALI AĞIZ İÇERiSİNDE VE DIŞINDA ÇIKAN YARALAR TEDAVİ ETTİRİLMELİDİR.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None/>
            </a:pPr>
            <a:r>
              <a:rPr b="0" i="0" lang="en-US" sz="3200" u="none">
                <a:solidFill>
                  <a:schemeClr val="lt1"/>
                </a:solidFill>
                <a:effectLst>
                  <a:outerShdw blurRad="38100" algn="tl" dir="2700000" dist="38100">
                    <a:srgbClr val="C0C0C0"/>
                  </a:outerShdw>
                </a:effectLst>
                <a:latin typeface="Arimo"/>
                <a:ea typeface="Arimo"/>
                <a:cs typeface="Arimo"/>
                <a:sym typeface="Arimo"/>
              </a:rPr>
              <a:t>   ÇÜRÜK VB. DİŞLER HOŞ OLMAYAN NEFES KOKUSUNU GİDERMEK İÇİN TEDAVİ ETTİRİLMELİDİR.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mo"/>
              <a:ea typeface="Arimo"/>
              <a:cs typeface="Arimo"/>
              <a:sym typeface="Arimo"/>
            </a:endParaRPr>
          </a:p>
          <a:p>
            <a:pPr indent="-190500" lvl="0" marL="342900" rtl="0" algn="l">
              <a:spcBef>
                <a:spcPts val="64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effectLst>
                <a:outerShdw blurRad="38100" algn="tl" dir="2700000" dist="38100">
                  <a:srgbClr val="C0C0C0"/>
                </a:outerShdw>
              </a:effectLst>
              <a:latin typeface="Arimo"/>
              <a:ea typeface="Arimo"/>
              <a:cs typeface="Arimo"/>
              <a:sym typeface="Arimo"/>
            </a:endParaRPr>
          </a:p>
        </p:txBody>
      </p:sp>
      <p:pic>
        <p:nvPicPr>
          <p:cNvPr descr="MCj02507330000[1]" id="199" name="Google Shape;199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5400" y="404812"/>
            <a:ext cx="2768700" cy="381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Kıvılcım">
  <a:themeElements>
    <a:clrScheme name="Kıvılcım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Kıvılcım">
  <a:themeElements>
    <a:clrScheme name="Kıvılcım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Kıvılcım">
  <a:themeElements>
    <a:clrScheme name="Kıvılcım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