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ş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ölüm Üstbilgisi" type="secHead">
  <p:cSld name="SECTION_HEADER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1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/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/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9pPr>
          </a:lstStyle>
          <a:p/>
        </p:txBody>
      </p:sp>
      <p:sp>
        <p:nvSpPr>
          <p:cNvPr id="117" name="Google Shape;117;p11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1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1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 Slaydı" showMasterSp="0" type="title">
  <p:cSld name="TITLE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"/>
          <p:cNvSpPr txBox="1"/>
          <p:nvPr>
            <p:ph type="ctrTitle"/>
          </p:nvPr>
        </p:nvSpPr>
        <p:spPr>
          <a:xfrm>
            <a:off x="1371600" y="1511300"/>
            <a:ext cx="6400800" cy="2273400"/>
          </a:xfrm>
          <a:prstGeom prst="rect">
            <a:avLst/>
          </a:prstGeom>
          <a:noFill/>
          <a:ln>
            <a:noFill/>
          </a:ln>
          <a:effectLst>
            <a:outerShdw rotWithShape="0" algn="ctr" dir="2021404" dist="45791">
              <a:schemeClr val="lt2"/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effectLst>
                  <a:outerShdw blurRad="38100" algn="tl" dir="2700000" dist="38100">
                    <a:srgbClr val="C0C0C0"/>
                  </a:outerShdw>
                </a:effectLst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3"/>
          <p:cNvSpPr txBox="1"/>
          <p:nvPr>
            <p:ph idx="1" type="subTitle"/>
          </p:nvPr>
        </p:nvSpPr>
        <p:spPr>
          <a:xfrm>
            <a:off x="1549400" y="4051300"/>
            <a:ext cx="6032400" cy="1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sz="2800">
                <a:effectLst>
                  <a:outerShdw blurRad="38100" algn="tl" dir="2700000" dist="38100">
                    <a:srgbClr val="C0C0C0"/>
                  </a:outerShdw>
                </a:effectLst>
              </a:defRPr>
            </a:lvl1pPr>
            <a:lvl2pPr lvl="1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52" name="Google Shape;152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 ve İçerik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"/>
          <p:cNvSpPr txBox="1"/>
          <p:nvPr>
            <p:ph type="title"/>
          </p:nvPr>
        </p:nvSpPr>
        <p:spPr>
          <a:xfrm>
            <a:off x="685800" y="152400"/>
            <a:ext cx="6870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4" name="Google Shape;64;p3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key Başlık ve Metin" type="vertTitleAndTx">
  <p:cSld name="VERTICAL_TITLE_AND_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 txBox="1"/>
          <p:nvPr>
            <p:ph type="title"/>
          </p:nvPr>
        </p:nvSpPr>
        <p:spPr>
          <a:xfrm rot="5400000">
            <a:off x="4753050" y="1857450"/>
            <a:ext cx="53340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4"/>
          <p:cNvSpPr txBox="1"/>
          <p:nvPr>
            <p:ph idx="1" type="body"/>
          </p:nvPr>
        </p:nvSpPr>
        <p:spPr>
          <a:xfrm rot="5400000">
            <a:off x="828600" y="9450"/>
            <a:ext cx="5334000" cy="56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0" name="Google Shape;70;p4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, Dikey Metin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 txBox="1"/>
          <p:nvPr>
            <p:ph type="title"/>
          </p:nvPr>
        </p:nvSpPr>
        <p:spPr>
          <a:xfrm>
            <a:off x="685800" y="152400"/>
            <a:ext cx="6870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5"/>
          <p:cNvSpPr txBox="1"/>
          <p:nvPr>
            <p:ph idx="1" type="body"/>
          </p:nvPr>
        </p:nvSpPr>
        <p:spPr>
          <a:xfrm rot="5400000">
            <a:off x="2705100" y="-190500"/>
            <a:ext cx="3657600" cy="76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6" name="Google Shape;76;p5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5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lı Resim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2" name="Google Shape;82;p6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83" name="Google Shape;83;p6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6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6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lı İçerik" type="objTx">
  <p:cSld name="OBJECT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7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9pPr>
          </a:lstStyle>
          <a:p/>
        </p:txBody>
      </p:sp>
      <p:sp>
        <p:nvSpPr>
          <p:cNvPr id="89" name="Google Shape;89;p7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90" name="Google Shape;90;p7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7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7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Yalnızca Başlık" type="titleOnly">
  <p:cSld name="TITLE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/>
          <p:nvPr>
            <p:ph type="title"/>
          </p:nvPr>
        </p:nvSpPr>
        <p:spPr>
          <a:xfrm>
            <a:off x="685800" y="152400"/>
            <a:ext cx="6870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8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8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8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rşılaştırma" type="twoTxTwoObj">
  <p:cSld name="TWO_OBJECTS_WITH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9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102" name="Google Shape;102;p9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103" name="Google Shape;103;p9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104" name="Google Shape;104;p9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9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9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İki İçerik" type="twoObj">
  <p:cSld name="TWO_OBJECTS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/>
          <p:nvPr>
            <p:ph type="title"/>
          </p:nvPr>
        </p:nvSpPr>
        <p:spPr>
          <a:xfrm>
            <a:off x="685800" y="152400"/>
            <a:ext cx="6870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0"/>
          <p:cNvSpPr txBox="1"/>
          <p:nvPr>
            <p:ph idx="1" type="body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110" name="Google Shape;110;p10"/>
          <p:cNvSpPr txBox="1"/>
          <p:nvPr>
            <p:ph idx="2" type="body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111" name="Google Shape;111;p10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0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0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-3179995">
            <a:off x="7777955" y="-15078"/>
            <a:ext cx="1162049" cy="2084387"/>
          </a:xfrm>
          <a:custGeom>
            <a:rect b="b" l="l" r="r" t="t"/>
            <a:pathLst>
              <a:path extrusionOk="0" h="3686" w="2903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685800" y="152400"/>
            <a:ext cx="6870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/>
          <p:nvPr/>
        </p:nvSpPr>
        <p:spPr>
          <a:xfrm rot="-3179991">
            <a:off x="7865271" y="24605"/>
            <a:ext cx="1165225" cy="2097088"/>
          </a:xfrm>
          <a:custGeom>
            <a:rect b="b" l="l" r="r" t="t"/>
            <a:pathLst>
              <a:path extrusionOk="0" h="3703" w="2911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" name="Google Shape;13;p1"/>
          <p:cNvSpPr/>
          <p:nvPr/>
        </p:nvSpPr>
        <p:spPr>
          <a:xfrm rot="-3180002">
            <a:off x="7831137" y="192087"/>
            <a:ext cx="1025524" cy="1571624"/>
          </a:xfrm>
          <a:custGeom>
            <a:rect b="b" l="l" r="r" t="t"/>
            <a:pathLst>
              <a:path extrusionOk="0" h="2777" w="2561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4" name="Google Shape;14;p1"/>
          <p:cNvGrpSpPr/>
          <p:nvPr/>
        </p:nvGrpSpPr>
        <p:grpSpPr>
          <a:xfrm>
            <a:off x="7937" y="5540375"/>
            <a:ext cx="1783556" cy="1246187"/>
            <a:chOff x="5" y="3490"/>
            <a:chExt cx="1123" cy="785"/>
          </a:xfrm>
        </p:grpSpPr>
        <p:sp>
          <p:nvSpPr>
            <p:cNvPr id="15" name="Google Shape;15;p1"/>
            <p:cNvSpPr/>
            <p:nvPr/>
          </p:nvSpPr>
          <p:spPr>
            <a:xfrm>
              <a:off x="24" y="3505"/>
              <a:ext cx="1089" cy="649"/>
            </a:xfrm>
            <a:custGeom>
              <a:rect b="b" l="l" r="r" t="t"/>
              <a:pathLst>
                <a:path extrusionOk="0" h="1298" w="2177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1022" y="3582"/>
              <a:ext cx="71" cy="129"/>
            </a:xfrm>
            <a:custGeom>
              <a:rect b="b" l="l" r="r" t="t"/>
              <a:pathLst>
                <a:path extrusionOk="0" h="258" w="143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0" y="3774"/>
              <a:ext cx="793" cy="410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129" y="3808"/>
              <a:ext cx="525" cy="373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485" y="3532"/>
              <a:ext cx="135" cy="121"/>
            </a:xfrm>
            <a:custGeom>
              <a:rect b="b" l="l" r="r" t="t"/>
              <a:pathLst>
                <a:path extrusionOk="0" h="241" w="272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641" y="4163"/>
              <a:ext cx="76" cy="112"/>
            </a:xfrm>
            <a:custGeom>
              <a:rect b="b" l="l" r="r" t="t"/>
              <a:pathLst>
                <a:path extrusionOk="0" h="224" w="152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504" y="3607"/>
              <a:ext cx="193" cy="384"/>
            </a:xfrm>
            <a:custGeom>
              <a:rect b="b" l="l" r="r" t="t"/>
              <a:pathLst>
                <a:path extrusionOk="0" h="764" w="386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668" y="3590"/>
              <a:ext cx="364" cy="174"/>
            </a:xfrm>
            <a:custGeom>
              <a:rect b="b" l="l" r="r" t="t"/>
              <a:pathLst>
                <a:path extrusionOk="0" h="348" w="72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347" y="3693"/>
              <a:ext cx="156" cy="67"/>
            </a:xfrm>
            <a:custGeom>
              <a:rect b="b" l="l" r="r" t="t"/>
              <a:pathLst>
                <a:path extrusionOk="0" h="135" w="312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24" name="Google Shape;24;p1"/>
            <p:cNvGrpSpPr/>
            <p:nvPr/>
          </p:nvGrpSpPr>
          <p:grpSpPr>
            <a:xfrm>
              <a:off x="5" y="3490"/>
              <a:ext cx="1123" cy="780"/>
              <a:chOff x="5" y="3490"/>
              <a:chExt cx="1123" cy="780"/>
            </a:xfrm>
          </p:grpSpPr>
          <p:grpSp>
            <p:nvGrpSpPr>
              <p:cNvPr id="25" name="Google Shape;25;p1"/>
              <p:cNvGrpSpPr/>
              <p:nvPr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6" name="Google Shape;26;p1"/>
                <p:cNvSpPr/>
                <p:nvPr/>
              </p:nvSpPr>
              <p:spPr>
                <a:xfrm>
                  <a:off x="499" y="3587"/>
                  <a:ext cx="157" cy="87"/>
                </a:xfrm>
                <a:custGeom>
                  <a:rect b="b" l="l" r="r" t="t"/>
                  <a:pathLst>
                    <a:path extrusionOk="0" h="175" w="313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7" name="Google Shape;27;p1"/>
                <p:cNvSpPr/>
                <p:nvPr/>
              </p:nvSpPr>
              <p:spPr>
                <a:xfrm>
                  <a:off x="636" y="4137"/>
                  <a:ext cx="115" cy="133"/>
                </a:xfrm>
                <a:custGeom>
                  <a:rect b="b" l="l" r="r" t="t"/>
                  <a:pathLst>
                    <a:path extrusionOk="0" h="266" w="230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28" name="Google Shape;28;p1"/>
                <p:cNvSpPr/>
                <p:nvPr/>
              </p:nvSpPr>
              <p:spPr>
                <a:xfrm>
                  <a:off x="1004" y="3562"/>
                  <a:ext cx="43" cy="117"/>
                </a:xfrm>
                <a:custGeom>
                  <a:rect b="b" l="l" r="r" t="t"/>
                  <a:pathLst>
                    <a:path extrusionOk="0" h="234" w="87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sp>
            <p:nvSpPr>
              <p:cNvPr id="29" name="Google Shape;29;p1"/>
              <p:cNvSpPr/>
              <p:nvPr/>
            </p:nvSpPr>
            <p:spPr>
              <a:xfrm>
                <a:off x="76" y="3732"/>
                <a:ext cx="595" cy="250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260" y="3886"/>
                <a:ext cx="245" cy="148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1" name="Google Shape;31;p1"/>
              <p:cNvSpPr/>
              <p:nvPr/>
            </p:nvSpPr>
            <p:spPr>
              <a:xfrm>
                <a:off x="565" y="3680"/>
                <a:ext cx="107" cy="238"/>
              </a:xfrm>
              <a:custGeom>
                <a:rect b="b" l="l" r="r" t="t"/>
                <a:pathLst>
                  <a:path extrusionOk="0" h="478" w="213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32" name="Google Shape;32;p1"/>
              <p:cNvGrpSpPr/>
              <p:nvPr/>
            </p:nvGrpSpPr>
            <p:grpSpPr>
              <a:xfrm>
                <a:off x="5" y="3490"/>
                <a:ext cx="1123" cy="678"/>
                <a:chOff x="5" y="3490"/>
                <a:chExt cx="1123" cy="678"/>
              </a:xfrm>
            </p:grpSpPr>
            <p:sp>
              <p:nvSpPr>
                <p:cNvPr id="33" name="Google Shape;33;p1"/>
                <p:cNvSpPr/>
                <p:nvPr/>
              </p:nvSpPr>
              <p:spPr>
                <a:xfrm>
                  <a:off x="669" y="4048"/>
                  <a:ext cx="75" cy="87"/>
                </a:xfrm>
                <a:custGeom>
                  <a:rect b="b" l="l" r="r" t="t"/>
                  <a:pathLst>
                    <a:path extrusionOk="0" h="173" w="150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4" name="Google Shape;34;p1"/>
                <p:cNvSpPr/>
                <p:nvPr/>
              </p:nvSpPr>
              <p:spPr>
                <a:xfrm>
                  <a:off x="5" y="3728"/>
                  <a:ext cx="842" cy="440"/>
                </a:xfrm>
                <a:custGeom>
                  <a:rect b="b" l="l" r="r" t="t"/>
                  <a:pathLst>
                    <a:path extrusionOk="0" h="880" w="1684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5" name="Google Shape;35;p1"/>
                <p:cNvSpPr/>
                <p:nvPr/>
              </p:nvSpPr>
              <p:spPr>
                <a:xfrm>
                  <a:off x="106" y="3770"/>
                  <a:ext cx="80" cy="167"/>
                </a:xfrm>
                <a:custGeom>
                  <a:rect b="b" l="l" r="r" t="t"/>
                  <a:pathLst>
                    <a:path extrusionOk="0" h="335" w="160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6" name="Google Shape;36;p1"/>
                <p:cNvSpPr/>
                <p:nvPr/>
              </p:nvSpPr>
              <p:spPr>
                <a:xfrm>
                  <a:off x="449" y="3490"/>
                  <a:ext cx="323" cy="594"/>
                </a:xfrm>
                <a:custGeom>
                  <a:rect b="b" l="l" r="r" t="t"/>
                  <a:pathLst>
                    <a:path extrusionOk="0" h="1188" w="642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7" name="Google Shape;37;p1"/>
                <p:cNvSpPr/>
                <p:nvPr/>
              </p:nvSpPr>
              <p:spPr>
                <a:xfrm>
                  <a:off x="578" y="3650"/>
                  <a:ext cx="96" cy="252"/>
                </a:xfrm>
                <a:custGeom>
                  <a:rect b="b" l="l" r="r" t="t"/>
                  <a:pathLst>
                    <a:path extrusionOk="0" h="504" w="192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8" name="Google Shape;38;p1"/>
                <p:cNvSpPr/>
                <p:nvPr/>
              </p:nvSpPr>
              <p:spPr>
                <a:xfrm>
                  <a:off x="328" y="3630"/>
                  <a:ext cx="195" cy="135"/>
                </a:xfrm>
                <a:custGeom>
                  <a:rect b="b" l="l" r="r" t="t"/>
                  <a:pathLst>
                    <a:path extrusionOk="0" h="269" w="390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39" name="Google Shape;39;p1"/>
                <p:cNvSpPr/>
                <p:nvPr/>
              </p:nvSpPr>
              <p:spPr>
                <a:xfrm>
                  <a:off x="658" y="3538"/>
                  <a:ext cx="471" cy="212"/>
                </a:xfrm>
                <a:custGeom>
                  <a:rect b="b" l="l" r="r" t="t"/>
                  <a:pathLst>
                    <a:path extrusionOk="0" h="424" w="941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0" name="Google Shape;40;p1"/>
                <p:cNvSpPr/>
                <p:nvPr/>
              </p:nvSpPr>
              <p:spPr>
                <a:xfrm>
                  <a:off x="717" y="3606"/>
                  <a:ext cx="245" cy="86"/>
                </a:xfrm>
                <a:custGeom>
                  <a:rect b="b" l="l" r="r" t="t"/>
                  <a:pathLst>
                    <a:path extrusionOk="0" h="173" w="488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</p:grpSp>
      <p:grpSp>
        <p:nvGrpSpPr>
          <p:cNvPr id="41" name="Google Shape;41;p1"/>
          <p:cNvGrpSpPr/>
          <p:nvPr/>
        </p:nvGrpSpPr>
        <p:grpSpPr>
          <a:xfrm>
            <a:off x="8681117" y="2116137"/>
            <a:ext cx="385095" cy="4311452"/>
            <a:chOff x="5468" y="1333"/>
            <a:chExt cx="243" cy="2716"/>
          </a:xfrm>
        </p:grpSpPr>
        <p:sp>
          <p:nvSpPr>
            <p:cNvPr id="42" name="Google Shape;42;p1"/>
            <p:cNvSpPr/>
            <p:nvPr/>
          </p:nvSpPr>
          <p:spPr>
            <a:xfrm flipH="1">
              <a:off x="5468" y="2620"/>
              <a:ext cx="205" cy="1429"/>
            </a:xfrm>
            <a:custGeom>
              <a:rect b="b" l="l" r="r" t="t"/>
              <a:pathLst>
                <a:path extrusionOk="0" h="3266" w="772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flipH="1">
              <a:off x="5506" y="1333"/>
              <a:ext cx="205" cy="1633"/>
            </a:xfrm>
            <a:custGeom>
              <a:rect b="b" l="l" r="r" t="t"/>
              <a:pathLst>
                <a:path extrusionOk="0" h="3266" w="772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grpSp>
        <p:nvGrpSpPr>
          <p:cNvPr id="44" name="Google Shape;44;p1"/>
          <p:cNvGrpSpPr/>
          <p:nvPr/>
        </p:nvGrpSpPr>
        <p:grpSpPr>
          <a:xfrm>
            <a:off x="7171102" y="-91528"/>
            <a:ext cx="2434118" cy="2253746"/>
            <a:chOff x="4517" y="-58"/>
            <a:chExt cx="1533" cy="1420"/>
          </a:xfrm>
        </p:grpSpPr>
        <p:grpSp>
          <p:nvGrpSpPr>
            <p:cNvPr id="45" name="Google Shape;45;p1"/>
            <p:cNvGrpSpPr/>
            <p:nvPr/>
          </p:nvGrpSpPr>
          <p:grpSpPr>
            <a:xfrm>
              <a:off x="4517" y="-58"/>
              <a:ext cx="1533" cy="1420"/>
              <a:chOff x="4517" y="-58"/>
              <a:chExt cx="1533" cy="1420"/>
            </a:xfrm>
          </p:grpSpPr>
          <p:sp>
            <p:nvSpPr>
              <p:cNvPr id="46" name="Google Shape;46;p1"/>
              <p:cNvSpPr/>
              <p:nvPr/>
            </p:nvSpPr>
            <p:spPr>
              <a:xfrm rot="-3181026">
                <a:off x="5430" y="1086"/>
                <a:ext cx="62" cy="288"/>
              </a:xfrm>
              <a:custGeom>
                <a:rect b="b" l="l" r="r" t="t"/>
                <a:pathLst>
                  <a:path extrusionOk="0" h="806" w="245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47" name="Google Shape;47;p1"/>
              <p:cNvGrpSpPr/>
              <p:nvPr/>
            </p:nvGrpSpPr>
            <p:grpSpPr>
              <a:xfrm>
                <a:off x="4517" y="-58"/>
                <a:ext cx="1533" cy="1420"/>
                <a:chOff x="4517" y="-58"/>
                <a:chExt cx="1533" cy="1420"/>
              </a:xfrm>
            </p:grpSpPr>
            <p:sp>
              <p:nvSpPr>
                <p:cNvPr id="48" name="Google Shape;48;p1"/>
                <p:cNvSpPr/>
                <p:nvPr/>
              </p:nvSpPr>
              <p:spPr>
                <a:xfrm rot="-3181026">
                  <a:off x="4966" y="71"/>
                  <a:ext cx="153" cy="125"/>
                </a:xfrm>
                <a:custGeom>
                  <a:rect b="b" l="l" r="r" t="t"/>
                  <a:pathLst>
                    <a:path extrusionOk="0" h="349" w="604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49" name="Google Shape;49;p1"/>
                <p:cNvSpPr/>
                <p:nvPr/>
              </p:nvSpPr>
              <p:spPr>
                <a:xfrm rot="-3181026">
                  <a:off x="5049" y="330"/>
                  <a:ext cx="270" cy="439"/>
                </a:xfrm>
                <a:custGeom>
                  <a:rect b="b" l="l" r="r" t="t"/>
                  <a:pathLst>
                    <a:path extrusionOk="0" h="1230" w="1064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0" name="Google Shape;50;p1"/>
                <p:cNvSpPr/>
                <p:nvPr/>
              </p:nvSpPr>
              <p:spPr>
                <a:xfrm rot="-3181026">
                  <a:off x="4859" y="179"/>
                  <a:ext cx="508" cy="900"/>
                </a:xfrm>
                <a:custGeom>
                  <a:rect b="b" l="l" r="r" t="t"/>
                  <a:pathLst>
                    <a:path extrusionOk="0" h="2521" w="2002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1" name="Google Shape;51;p1"/>
                <p:cNvSpPr/>
                <p:nvPr/>
              </p:nvSpPr>
              <p:spPr>
                <a:xfrm rot="-3181026">
                  <a:off x="4903" y="-21"/>
                  <a:ext cx="762" cy="1346"/>
                </a:xfrm>
                <a:custGeom>
                  <a:rect b="b" l="l" r="r" t="t"/>
                  <a:pathLst>
                    <a:path extrusionOk="0" h="3771" w="3007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2" name="Google Shape;52;p1"/>
                <p:cNvSpPr/>
                <p:nvPr/>
              </p:nvSpPr>
              <p:spPr>
                <a:xfrm rot="-3187806">
                  <a:off x="5298" y="895"/>
                  <a:ext cx="168" cy="122"/>
                </a:xfrm>
                <a:custGeom>
                  <a:rect b="b" l="l" r="r" t="t"/>
                  <a:pathLst>
                    <a:path extrusionOk="0" h="342" w="673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3" name="Google Shape;53;p1"/>
                <p:cNvSpPr/>
                <p:nvPr/>
              </p:nvSpPr>
              <p:spPr>
                <a:xfrm rot="-3181026">
                  <a:off x="5253" y="804"/>
                  <a:ext cx="182" cy="144"/>
                </a:xfrm>
                <a:custGeom>
                  <a:rect b="b" l="l" r="r" t="t"/>
                  <a:pathLst>
                    <a:path extrusionOk="0" h="403" w="716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4" name="Google Shape;54;p1"/>
                <p:cNvSpPr/>
                <p:nvPr/>
              </p:nvSpPr>
              <p:spPr>
                <a:xfrm rot="-3181026">
                  <a:off x="4985" y="210"/>
                  <a:ext cx="182" cy="147"/>
                </a:xfrm>
                <a:custGeom>
                  <a:rect b="b" l="l" r="r" t="t"/>
                  <a:pathLst>
                    <a:path extrusionOk="0" h="411" w="717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55" name="Google Shape;55;p1"/>
                <p:cNvSpPr/>
                <p:nvPr/>
              </p:nvSpPr>
              <p:spPr>
                <a:xfrm rot="-3181026">
                  <a:off x="4949" y="140"/>
                  <a:ext cx="180" cy="138"/>
                </a:xfrm>
                <a:custGeom>
                  <a:rect b="b" l="l" r="r" t="t"/>
                  <a:pathLst>
                    <a:path extrusionOk="0" h="386" w="709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cxnSp>
          <p:nvCxnSpPr>
            <p:cNvPr id="56" name="Google Shape;56;p1"/>
            <p:cNvCxnSpPr/>
            <p:nvPr/>
          </p:nvCxnSpPr>
          <p:spPr>
            <a:xfrm>
              <a:off x="4870" y="84"/>
              <a:ext cx="0" cy="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2"/>
          <p:cNvSpPr/>
          <p:nvPr/>
        </p:nvSpPr>
        <p:spPr>
          <a:xfrm>
            <a:off x="20637" y="12700"/>
            <a:ext cx="8896353" cy="6780215"/>
          </a:xfrm>
          <a:custGeom>
            <a:rect b="b" l="l" r="r" t="t"/>
            <a:pathLst>
              <a:path extrusionOk="0" h="3619" w="3985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22" name="Google Shape;122;p12"/>
          <p:cNvGrpSpPr/>
          <p:nvPr/>
        </p:nvGrpSpPr>
        <p:grpSpPr>
          <a:xfrm>
            <a:off x="195262" y="234950"/>
            <a:ext cx="3789474" cy="1779234"/>
            <a:chOff x="123" y="148"/>
            <a:chExt cx="2387" cy="1121"/>
          </a:xfrm>
        </p:grpSpPr>
        <p:sp>
          <p:nvSpPr>
            <p:cNvPr id="123" name="Google Shape;123;p12"/>
            <p:cNvSpPr/>
            <p:nvPr/>
          </p:nvSpPr>
          <p:spPr>
            <a:xfrm>
              <a:off x="177" y="177"/>
              <a:ext cx="2251" cy="1017"/>
            </a:xfrm>
            <a:custGeom>
              <a:rect b="b" l="l" r="r" t="t"/>
              <a:pathLst>
                <a:path extrusionOk="0" h="414" w="79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24" name="Google Shape;124;p12"/>
            <p:cNvSpPr/>
            <p:nvPr/>
          </p:nvSpPr>
          <p:spPr>
            <a:xfrm>
              <a:off x="166" y="261"/>
              <a:ext cx="2244" cy="1008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25" name="Google Shape;125;p12"/>
            <p:cNvSpPr/>
            <p:nvPr/>
          </p:nvSpPr>
          <p:spPr>
            <a:xfrm>
              <a:off x="474" y="344"/>
              <a:ext cx="1487" cy="919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26" name="Google Shape;126;p12"/>
            <p:cNvGrpSpPr/>
            <p:nvPr/>
          </p:nvGrpSpPr>
          <p:grpSpPr>
            <a:xfrm>
              <a:off x="123" y="148"/>
              <a:ext cx="2387" cy="1080"/>
              <a:chOff x="123" y="148"/>
              <a:chExt cx="2387" cy="1080"/>
            </a:xfrm>
          </p:grpSpPr>
          <p:sp>
            <p:nvSpPr>
              <p:cNvPr id="127" name="Google Shape;127;p12"/>
              <p:cNvSpPr/>
              <p:nvPr/>
            </p:nvSpPr>
            <p:spPr>
              <a:xfrm>
                <a:off x="2005" y="934"/>
                <a:ext cx="212" cy="214"/>
              </a:xfrm>
              <a:custGeom>
                <a:rect b="b" l="l" r="r" t="t"/>
                <a:pathLst>
                  <a:path extrusionOk="0" h="173" w="15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28" name="Google Shape;128;p12"/>
              <p:cNvSpPr/>
              <p:nvPr/>
            </p:nvSpPr>
            <p:spPr>
              <a:xfrm>
                <a:off x="123" y="148"/>
                <a:ext cx="2387" cy="1080"/>
              </a:xfrm>
              <a:custGeom>
                <a:rect b="b" l="l" r="r" t="t"/>
                <a:pathLst>
                  <a:path extrusionOk="0" h="880" w="1684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29" name="Google Shape;129;p12"/>
              <p:cNvSpPr/>
              <p:nvPr/>
            </p:nvSpPr>
            <p:spPr>
              <a:xfrm>
                <a:off x="324" y="158"/>
                <a:ext cx="1687" cy="614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0" name="Google Shape;130;p12"/>
              <p:cNvSpPr/>
              <p:nvPr/>
            </p:nvSpPr>
            <p:spPr>
              <a:xfrm>
                <a:off x="409" y="251"/>
                <a:ext cx="227" cy="410"/>
              </a:xfrm>
              <a:custGeom>
                <a:rect b="b" l="l" r="r" t="t"/>
                <a:pathLst>
                  <a:path extrusionOk="0" h="335" w="16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1" name="Google Shape;131;p12"/>
              <p:cNvSpPr/>
              <p:nvPr/>
            </p:nvSpPr>
            <p:spPr>
              <a:xfrm>
                <a:off x="846" y="536"/>
                <a:ext cx="691" cy="364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grpSp>
        <p:nvGrpSpPr>
          <p:cNvPr id="132" name="Google Shape;132;p12"/>
          <p:cNvGrpSpPr/>
          <p:nvPr/>
        </p:nvGrpSpPr>
        <p:grpSpPr>
          <a:xfrm>
            <a:off x="7796943" y="4318123"/>
            <a:ext cx="980503" cy="1157509"/>
            <a:chOff x="4911" y="2720"/>
            <a:chExt cx="618" cy="729"/>
          </a:xfrm>
        </p:grpSpPr>
        <p:sp>
          <p:nvSpPr>
            <p:cNvPr id="133" name="Google Shape;133;p12"/>
            <p:cNvSpPr/>
            <p:nvPr/>
          </p:nvSpPr>
          <p:spPr>
            <a:xfrm rot="7319174">
              <a:off x="4909" y="2936"/>
              <a:ext cx="630" cy="293"/>
            </a:xfrm>
            <a:custGeom>
              <a:rect b="b" l="l" r="r" t="t"/>
              <a:pathLst>
                <a:path extrusionOk="0" h="414" w="79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4" name="Google Shape;134;p12"/>
            <p:cNvSpPr/>
            <p:nvPr/>
          </p:nvSpPr>
          <p:spPr>
            <a:xfrm rot="7324931">
              <a:off x="4892" y="2921"/>
              <a:ext cx="627" cy="290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5" name="Google Shape;135;p12"/>
            <p:cNvSpPr/>
            <p:nvPr/>
          </p:nvSpPr>
          <p:spPr>
            <a:xfrm rot="7313448">
              <a:off x="4999" y="2914"/>
              <a:ext cx="417" cy="264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36" name="Google Shape;136;p12"/>
            <p:cNvGrpSpPr/>
            <p:nvPr/>
          </p:nvGrpSpPr>
          <p:grpSpPr>
            <a:xfrm>
              <a:off x="4911" y="2720"/>
              <a:ext cx="618" cy="729"/>
              <a:chOff x="4911" y="2720"/>
              <a:chExt cx="618" cy="729"/>
            </a:xfrm>
          </p:grpSpPr>
          <p:sp>
            <p:nvSpPr>
              <p:cNvPr id="137" name="Google Shape;137;p12"/>
              <p:cNvSpPr/>
              <p:nvPr/>
            </p:nvSpPr>
            <p:spPr>
              <a:xfrm rot="7317999">
                <a:off x="4987" y="3190"/>
                <a:ext cx="59" cy="61"/>
              </a:xfrm>
              <a:custGeom>
                <a:rect b="b" l="l" r="r" t="t"/>
                <a:pathLst>
                  <a:path extrusionOk="0" h="173" w="15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8" name="Google Shape;138;p12"/>
              <p:cNvSpPr/>
              <p:nvPr/>
            </p:nvSpPr>
            <p:spPr>
              <a:xfrm rot="7324931">
                <a:off x="4887" y="2929"/>
                <a:ext cx="666" cy="311"/>
              </a:xfrm>
              <a:custGeom>
                <a:rect b="b" l="l" r="r" t="t"/>
                <a:pathLst>
                  <a:path extrusionOk="0" h="880" w="1684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39" name="Google Shape;139;p12"/>
              <p:cNvSpPr/>
              <p:nvPr/>
            </p:nvSpPr>
            <p:spPr>
              <a:xfrm rot="7313448">
                <a:off x="5062" y="2998"/>
                <a:ext cx="473" cy="176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0" name="Google Shape;140;p12"/>
              <p:cNvSpPr/>
              <p:nvPr/>
            </p:nvSpPr>
            <p:spPr>
              <a:xfrm rot="7306452">
                <a:off x="5364" y="2872"/>
                <a:ext cx="63" cy="118"/>
              </a:xfrm>
              <a:custGeom>
                <a:rect b="b" l="l" r="r" t="t"/>
                <a:pathLst>
                  <a:path extrusionOk="0" h="335" w="16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41" name="Google Shape;141;p12"/>
              <p:cNvSpPr/>
              <p:nvPr/>
            </p:nvSpPr>
            <p:spPr>
              <a:xfrm rot="7324931">
                <a:off x="5137" y="2999"/>
                <a:ext cx="193" cy="104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sp>
        <p:nvSpPr>
          <p:cNvPr id="142" name="Google Shape;142;p12"/>
          <p:cNvSpPr/>
          <p:nvPr/>
        </p:nvSpPr>
        <p:spPr>
          <a:xfrm>
            <a:off x="901700" y="5054600"/>
            <a:ext cx="6807200" cy="728663"/>
          </a:xfrm>
          <a:custGeom>
            <a:rect b="b" l="l" r="r" t="t"/>
            <a:pathLst>
              <a:path extrusionOk="0" h="459" w="4288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cap="flat" cmpd="sng" w="76200">
            <a:solidFill>
              <a:schemeClr val="folHlink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3" name="Google Shape;143;p12"/>
          <p:cNvSpPr/>
          <p:nvPr/>
        </p:nvSpPr>
        <p:spPr>
          <a:xfrm>
            <a:off x="4076700" y="1930400"/>
            <a:ext cx="889000" cy="381000"/>
          </a:xfrm>
          <a:custGeom>
            <a:rect b="b" l="l" r="r" t="t"/>
            <a:pathLst>
              <a:path extrusionOk="0" h="240" w="56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cap="flat" cmpd="sng" w="1143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4" name="Google Shape;144;p12"/>
          <p:cNvSpPr txBox="1"/>
          <p:nvPr>
            <p:ph type="title"/>
          </p:nvPr>
        </p:nvSpPr>
        <p:spPr>
          <a:xfrm>
            <a:off x="685800" y="152400"/>
            <a:ext cx="6870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5" name="Google Shape;145;p12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6" name="Google Shape;146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7" name="Google Shape;147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48" name="Google Shape;148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95800" y="914400"/>
            <a:ext cx="1250950" cy="12461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Yeni Resim (5).bmp" id="160" name="Google Shape;16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24600" y="838200"/>
            <a:ext cx="1154112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4"/>
          <p:cNvSpPr/>
          <p:nvPr/>
        </p:nvSpPr>
        <p:spPr>
          <a:xfrm>
            <a:off x="1600200" y="304800"/>
            <a:ext cx="2556000" cy="2209800"/>
          </a:xfrm>
          <a:prstGeom prst="roundRect">
            <a:avLst>
              <a:gd fmla="val 16667" name="adj"/>
            </a:avLst>
          </a:prstGeom>
          <a:solidFill>
            <a:srgbClr val="365F91"/>
          </a:solidFill>
          <a:ln cap="flat" cmpd="sng" w="12700">
            <a:solidFill>
              <a:srgbClr val="92CDDC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205867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62" name="Google Shape;162;p14"/>
          <p:cNvSpPr txBox="1"/>
          <p:nvPr/>
        </p:nvSpPr>
        <p:spPr>
          <a:xfrm>
            <a:off x="2286000" y="1219200"/>
            <a:ext cx="1141500" cy="261900"/>
          </a:xfrm>
          <a:prstGeom prst="rect">
            <a:avLst/>
          </a:prstGeom>
          <a:solidFill>
            <a:srgbClr val="365F91"/>
          </a:solidFill>
          <a:ln cap="flat" cmpd="sng" w="12700">
            <a:solidFill>
              <a:srgbClr val="D99594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622423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MAVİ BEZ</a:t>
            </a:r>
            <a:endParaRPr/>
          </a:p>
        </p:txBody>
      </p:sp>
      <p:sp>
        <p:nvSpPr>
          <p:cNvPr id="163" name="Google Shape;163;p14"/>
          <p:cNvSpPr txBox="1"/>
          <p:nvPr/>
        </p:nvSpPr>
        <p:spPr>
          <a:xfrm>
            <a:off x="609600" y="2743200"/>
            <a:ext cx="7848600" cy="2590800"/>
          </a:xfrm>
          <a:prstGeom prst="rect">
            <a:avLst/>
          </a:prstGeom>
          <a:solidFill>
            <a:srgbClr val="4F81BD"/>
          </a:solidFill>
          <a:ln cap="flat" cmpd="sng" w="381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243F60">
                <a:alpha val="49800"/>
              </a:srgbClr>
            </a:outerShdw>
          </a:effectLst>
        </p:spPr>
        <p:txBody>
          <a:bodyPr anchorCtr="0" anchor="ctr" bIns="91425" lIns="137150" spcFirstLastPara="1" rIns="13715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 Narrow"/>
              <a:buNone/>
            </a:pPr>
            <a:r>
              <a:rPr b="1" i="0" lang="en-US" sz="3200" u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MAVİ BEZ-MAVİ KOVA-MAVİ ELDİVEN: Masa, etajer, yatak, cam önü, cam ve kapı kolları, çalışma ofisi vb. temiz alanlarda kullanılır.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/>
          <p:nvPr/>
        </p:nvSpPr>
        <p:spPr>
          <a:xfrm>
            <a:off x="1066800" y="457200"/>
            <a:ext cx="3011400" cy="21336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12700">
            <a:solidFill>
              <a:srgbClr val="D99594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622423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69" name="Google Shape;16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67200" y="1066800"/>
            <a:ext cx="1257300" cy="1250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Yeni Resim (6).bmp" id="170" name="Google Shape;170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91200" y="1066800"/>
            <a:ext cx="1154112" cy="118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5"/>
          <p:cNvSpPr txBox="1"/>
          <p:nvPr/>
        </p:nvSpPr>
        <p:spPr>
          <a:xfrm>
            <a:off x="1447800" y="1371600"/>
            <a:ext cx="2209800" cy="685800"/>
          </a:xfrm>
          <a:prstGeom prst="rect">
            <a:avLst/>
          </a:prstGeom>
          <a:solidFill>
            <a:srgbClr val="FFFF00"/>
          </a:solidFill>
          <a:ln cap="flat" cmpd="sng" w="12700">
            <a:solidFill>
              <a:srgbClr val="D99594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622423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SARI BEZ</a:t>
            </a:r>
            <a:endParaRPr/>
          </a:p>
        </p:txBody>
      </p:sp>
      <p:sp>
        <p:nvSpPr>
          <p:cNvPr id="172" name="Google Shape;172;p15"/>
          <p:cNvSpPr txBox="1"/>
          <p:nvPr/>
        </p:nvSpPr>
        <p:spPr>
          <a:xfrm>
            <a:off x="762000" y="2743200"/>
            <a:ext cx="7696200" cy="2514600"/>
          </a:xfrm>
          <a:prstGeom prst="rect">
            <a:avLst/>
          </a:prstGeom>
          <a:solidFill>
            <a:srgbClr val="FFFF00"/>
          </a:solidFill>
          <a:ln cap="flat" cmpd="thickThin" w="762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137150" spcFirstLastPara="1" rIns="13715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</a:pPr>
            <a:r>
              <a:rPr b="1" i="0" lang="en-US" sz="28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SARI BEZ-SARI KOVA-SARI ELDİVEN: </a:t>
            </a:r>
            <a:r>
              <a:rPr b="1" i="0" lang="en-US" sz="2800" u="sng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Tuvalet ve banyolardaki </a:t>
            </a:r>
            <a:r>
              <a:rPr b="1" i="0" lang="en-US" sz="28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; duş teknesi, küvet, fayans,  ayna, bataryalar, kağıt dağıtıcıları, kapı kolları ve elektrik armatürleri  temizliğinde kullanılır.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"/>
          <p:cNvSpPr/>
          <p:nvPr/>
        </p:nvSpPr>
        <p:spPr>
          <a:xfrm>
            <a:off x="1447800" y="609600"/>
            <a:ext cx="2630400" cy="1944600"/>
          </a:xfrm>
          <a:prstGeom prst="roundRect">
            <a:avLst>
              <a:gd fmla="val 16667" name="adj"/>
            </a:avLst>
          </a:prstGeom>
          <a:solidFill>
            <a:srgbClr val="C00000"/>
          </a:solidFill>
          <a:ln cap="flat" cmpd="sng" w="12700">
            <a:solidFill>
              <a:srgbClr val="B2A1C7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3F3151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78" name="Google Shape;1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9600" y="1295400"/>
            <a:ext cx="1238250" cy="12239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Yeni Resim (4).bmp" id="179" name="Google Shape;179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43600" y="1295400"/>
            <a:ext cx="1133475" cy="1258887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6"/>
          <p:cNvSpPr txBox="1"/>
          <p:nvPr/>
        </p:nvSpPr>
        <p:spPr>
          <a:xfrm>
            <a:off x="1600200" y="1447800"/>
            <a:ext cx="2362200" cy="381000"/>
          </a:xfrm>
          <a:prstGeom prst="rect">
            <a:avLst/>
          </a:prstGeom>
          <a:solidFill>
            <a:srgbClr val="C00000"/>
          </a:solidFill>
          <a:ln cap="flat" cmpd="sng" w="12700">
            <a:solidFill>
              <a:srgbClr val="D99594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622423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KIRMIZI BEZ</a:t>
            </a:r>
            <a:endParaRPr/>
          </a:p>
        </p:txBody>
      </p:sp>
      <p:sp>
        <p:nvSpPr>
          <p:cNvPr id="181" name="Google Shape;181;p16"/>
          <p:cNvSpPr txBox="1"/>
          <p:nvPr/>
        </p:nvSpPr>
        <p:spPr>
          <a:xfrm>
            <a:off x="457200" y="3048000"/>
            <a:ext cx="7696200" cy="2514600"/>
          </a:xfrm>
          <a:prstGeom prst="rect">
            <a:avLst/>
          </a:prstGeom>
          <a:solidFill>
            <a:srgbClr val="C00000"/>
          </a:solidFill>
          <a:ln cap="flat" cmpd="thickThin" w="762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137150" spcFirstLastPara="1" rIns="13715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</a:pPr>
            <a:r>
              <a:rPr b="1" i="0" lang="en-US" sz="28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KIRMIZI BEZ-KIRMIZI KOVA-KIRMIZI ELDİVEN: </a:t>
            </a:r>
            <a:r>
              <a:rPr b="1" i="0" lang="en-US" sz="2800" u="sng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Tuvalet  ve Banyolardaki</a:t>
            </a:r>
            <a:r>
              <a:rPr b="1" i="0" lang="en-US" sz="28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;  klozet, pisuar  ve sifon tankı temizliğinde  kullanılır.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"/>
          <p:cNvSpPr/>
          <p:nvPr/>
        </p:nvSpPr>
        <p:spPr>
          <a:xfrm>
            <a:off x="990600" y="457200"/>
            <a:ext cx="3011400" cy="2173200"/>
          </a:xfrm>
          <a:prstGeom prst="roundRect">
            <a:avLst>
              <a:gd fmla="val 16667" name="adj"/>
            </a:avLst>
          </a:prstGeom>
          <a:solidFill>
            <a:srgbClr val="E36C0A"/>
          </a:solidFill>
          <a:ln cap="flat" cmpd="sng" w="381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974706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descr="Yeni Resim (1)" id="187" name="Google Shape;18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67200" y="1219200"/>
            <a:ext cx="1238250" cy="148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19800" y="1371600"/>
            <a:ext cx="1152525" cy="1258887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7"/>
          <p:cNvSpPr txBox="1"/>
          <p:nvPr/>
        </p:nvSpPr>
        <p:spPr>
          <a:xfrm>
            <a:off x="1066800" y="1447800"/>
            <a:ext cx="2895600" cy="533400"/>
          </a:xfrm>
          <a:prstGeom prst="rect">
            <a:avLst/>
          </a:prstGeom>
          <a:solidFill>
            <a:srgbClr val="E36C0A"/>
          </a:solidFill>
          <a:ln cap="flat" cmpd="sng" w="12700">
            <a:solidFill>
              <a:srgbClr val="D99594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3806097" dist="28398">
              <a:srgbClr val="622423">
                <a:alpha val="498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TURUNCU BEZ</a:t>
            </a:r>
            <a:endParaRPr/>
          </a:p>
        </p:txBody>
      </p:sp>
      <p:sp>
        <p:nvSpPr>
          <p:cNvPr id="190" name="Google Shape;190;p17"/>
          <p:cNvSpPr txBox="1"/>
          <p:nvPr/>
        </p:nvSpPr>
        <p:spPr>
          <a:xfrm>
            <a:off x="990600" y="3200400"/>
            <a:ext cx="6377100" cy="2438400"/>
          </a:xfrm>
          <a:prstGeom prst="rect">
            <a:avLst/>
          </a:prstGeom>
          <a:solidFill>
            <a:srgbClr val="E36C0A"/>
          </a:solidFill>
          <a:ln cap="flat" cmpd="thickThin" w="762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91425" lIns="137150" spcFirstLastPara="1" rIns="137150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</a:pPr>
            <a:r>
              <a:rPr b="1" i="0" lang="en-US" sz="28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TURUNCU BEZ-TURUNCU KOVA-TURUNCU ELDİVEN: Hastanedeki tüm enfekte alanların temizliğinde kullanılır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Poşet Eldiven: Hasta teması vb.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hastadan personele bulaşın söz konusu olmadığı durumlarda ve yere dökülen hasta çıkartılarının havlu kağıt ile temizliğinde kullanılır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Dalhausen eldiven: Acinetobacterli, VRE'li hastalarda, enfeksiyon bölümünün izole ettirdiği hastalarda, gaita temizliğinde kullanılabilir.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Boyalı Kalemler">
  <a:themeElements>
    <a:clrScheme name="Boyalı Kalemler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Boyalı Kalemler">
  <a:themeElements>
    <a:clrScheme name="Boyalı Kalemler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